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Lst>
  <p:notesMasterIdLst>
    <p:notesMasterId r:id="rId15"/>
  </p:notesMasterIdLst>
  <p:handoutMasterIdLst>
    <p:handoutMasterId r:id="rId16"/>
  </p:handoutMasterIdLst>
  <p:sldIdLst>
    <p:sldId id="264" r:id="rId5"/>
    <p:sldId id="276" r:id="rId6"/>
    <p:sldId id="277" r:id="rId7"/>
    <p:sldId id="278" r:id="rId8"/>
    <p:sldId id="279" r:id="rId9"/>
    <p:sldId id="281" r:id="rId10"/>
    <p:sldId id="282" r:id="rId11"/>
    <p:sldId id="283" r:id="rId12"/>
    <p:sldId id="268" r:id="rId13"/>
    <p:sldId id="266" r:id="rId14"/>
  </p:sldIdLst>
  <p:sldSz cx="12188825" cy="6858000"/>
  <p:notesSz cx="6858000" cy="9144000"/>
  <p:defaultTextStyle>
    <a:defPPr rtl="0">
      <a:defRPr lang="en-gb"/>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9" pos="3839" userDrawn="1">
          <p15:clr>
            <a:srgbClr val="A4A3A4"/>
          </p15:clr>
        </p15:guide>
        <p15:guide id="10"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E1EF"/>
    <a:srgbClr val="D1E2EE"/>
    <a:srgbClr val="D5E6F1"/>
    <a:srgbClr val="0BAE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40" autoAdjust="0"/>
    <p:restoredTop sz="92325" autoAdjust="0"/>
  </p:normalViewPr>
  <p:slideViewPr>
    <p:cSldViewPr showGuides="1">
      <p:cViewPr varScale="1">
        <p:scale>
          <a:sx n="41" d="100"/>
          <a:sy n="41" d="100"/>
        </p:scale>
        <p:origin x="72" y="762"/>
      </p:cViewPr>
      <p:guideLst>
        <p:guide pos="3839"/>
        <p:guide orient="horz" pos="2160"/>
      </p:guideLst>
    </p:cSldViewPr>
  </p:slideViewPr>
  <p:notesTextViewPr>
    <p:cViewPr>
      <p:scale>
        <a:sx n="1" d="1"/>
        <a:sy n="1" d="1"/>
      </p:scale>
      <p:origin x="0" y="0"/>
    </p:cViewPr>
  </p:notesTextViewPr>
  <p:notesViewPr>
    <p:cSldViewPr>
      <p:cViewPr varScale="1">
        <p:scale>
          <a:sx n="90" d="100"/>
          <a:sy n="90" d="100"/>
        </p:scale>
        <p:origin x="302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n-GB" dirty="0">
              <a:solidFill>
                <a:schemeClr val="tx2"/>
              </a:solidFil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FC46FA63-D707-4B8C-96CC-B557CA336FCE}" type="datetime1">
              <a:rPr lang="en-GB" smtClean="0">
                <a:solidFill>
                  <a:schemeClr val="tx2"/>
                </a:solidFill>
              </a:rPr>
              <a:t>23/01/2019</a:t>
            </a:fld>
            <a:endParaRPr lang="en-GB" dirty="0">
              <a:solidFill>
                <a:schemeClr val="tx2"/>
              </a:solidFil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n-GB" dirty="0">
              <a:solidFill>
                <a:schemeClr val="tx2"/>
              </a:solidFil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CFD77566-CD65-4859-9FA1-43956DC85B8C}" type="slidenum">
              <a:rPr lang="en-GB" smtClean="0">
                <a:solidFill>
                  <a:schemeClr val="tx2"/>
                </a:solidFill>
              </a:rPr>
              <a:t>‹#›</a:t>
            </a:fld>
            <a:endParaRPr lang="en-GB" dirty="0">
              <a:solidFill>
                <a:schemeClr val="tx2"/>
              </a:solidFill>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f hdr="0" ftr="0"/>
</p:handoutMaster>
</file>

<file path=ppt/media/hdphoto1.wdp>
</file>

<file path=ppt/media/hdphoto2.wdp>
</file>

<file path=ppt/media/hdphoto3.wdp>
</file>

<file path=ppt/media/image1.jpg>
</file>

<file path=ppt/media/image10.png>
</file>

<file path=ppt/media/image2.jpg>
</file>

<file path=ppt/media/image3.jpg>
</file>

<file path=ppt/media/image4.png>
</file>

<file path=ppt/media/image5.png>
</file>

<file path=ppt/media/image6.jp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a:pPr rtl="0"/>
            <a:endParaRPr lang="en-GB" noProof="0"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73B178AC-64BE-41F2-A7AE-E34946EE79F8}" type="datetime1">
              <a:rPr lang="en-GB" noProof="0" smtClean="0"/>
              <a:pPr/>
              <a:t>23/01/2019</a:t>
            </a:fld>
            <a:endParaRPr lang="en-GB" noProof="0"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a:pPr rtl="0"/>
            <a:endParaRPr lang="en-GB" noProof="0"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pPr rtl="0"/>
            <a:fld id="{B8796F01-7154-41E0-B48B-A6921757531A}" type="slidenum">
              <a:rPr lang="en-GB" noProof="0" smtClean="0"/>
              <a:pPr/>
              <a:t>‹#›</a:t>
            </a:fld>
            <a:endParaRPr lang="en-GB" noProof="0" dirty="0"/>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hf hdr="0" ftr="0"/>
  <p:notesStyle>
    <a:lvl1pPr marL="0" algn="l" defTabSz="1218987" rtl="0" eaLnBrk="1" latinLnBrk="0" hangingPunct="1">
      <a:defRPr sz="1600" kern="1200">
        <a:solidFill>
          <a:schemeClr val="tx2"/>
        </a:solidFill>
        <a:latin typeface="+mn-lt"/>
        <a:ea typeface="+mn-ea"/>
        <a:cs typeface="+mn-cs"/>
      </a:defRPr>
    </a:lvl1pPr>
    <a:lvl2pPr marL="609493" algn="l" defTabSz="1218987" rtl="0" eaLnBrk="1" latinLnBrk="0" hangingPunct="1">
      <a:defRPr sz="1600" kern="1200">
        <a:solidFill>
          <a:schemeClr val="tx2"/>
        </a:solidFill>
        <a:latin typeface="+mn-lt"/>
        <a:ea typeface="+mn-ea"/>
        <a:cs typeface="+mn-cs"/>
      </a:defRPr>
    </a:lvl2pPr>
    <a:lvl3pPr marL="1218987" algn="l" defTabSz="1218987" rtl="0" eaLnBrk="1" latinLnBrk="0" hangingPunct="1">
      <a:defRPr sz="1600" kern="1200">
        <a:solidFill>
          <a:schemeClr val="tx2"/>
        </a:solidFill>
        <a:latin typeface="+mn-lt"/>
        <a:ea typeface="+mn-ea"/>
        <a:cs typeface="+mn-cs"/>
      </a:defRPr>
    </a:lvl3pPr>
    <a:lvl4pPr marL="1828480" algn="l" defTabSz="1218987" rtl="0" eaLnBrk="1" latinLnBrk="0" hangingPunct="1">
      <a:defRPr sz="1600" kern="1200">
        <a:solidFill>
          <a:schemeClr val="tx2"/>
        </a:solidFill>
        <a:latin typeface="+mn-lt"/>
        <a:ea typeface="+mn-ea"/>
        <a:cs typeface="+mn-cs"/>
      </a:defRPr>
    </a:lvl4pPr>
    <a:lvl5pPr marL="2437973" algn="l" defTabSz="1218987" rtl="0" eaLnBrk="1" latinLnBrk="0" hangingPunct="1">
      <a:defRPr sz="1600" kern="1200">
        <a:solidFill>
          <a:schemeClr val="tx2"/>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4"/>
          <p:cNvSpPr>
            <a:spLocks noGrp="1"/>
          </p:cNvSpPr>
          <p:nvPr>
            <p:ph type="sldNum" sz="quarter" idx="11"/>
          </p:nvPr>
        </p:nvSpPr>
        <p:spPr/>
        <p:txBody>
          <a:bodyPr/>
          <a:lstStyle/>
          <a:p>
            <a:pPr rtl="0"/>
            <a:fld id="{B8796F01-7154-41E0-B48B-A6921757531A}" type="slidenum">
              <a:rPr lang="en-GB" smtClean="0"/>
              <a:pPr rtl="0"/>
              <a:t>1</a:t>
            </a:fld>
            <a:endParaRPr lang="en-GB" dirty="0"/>
          </a:p>
        </p:txBody>
      </p:sp>
    </p:spTree>
    <p:extLst>
      <p:ext uri="{BB962C8B-B14F-4D97-AF65-F5344CB8AC3E}">
        <p14:creationId xmlns:p14="http://schemas.microsoft.com/office/powerpoint/2010/main" val="852930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4"/>
          <p:cNvSpPr>
            <a:spLocks noGrp="1"/>
          </p:cNvSpPr>
          <p:nvPr>
            <p:ph type="sldNum" sz="quarter" idx="11"/>
          </p:nvPr>
        </p:nvSpPr>
        <p:spPr/>
        <p:txBody>
          <a:bodyPr/>
          <a:lstStyle/>
          <a:p>
            <a:pPr rtl="0"/>
            <a:fld id="{B8796F01-7154-41E0-B48B-A6921757531A}" type="slidenum">
              <a:rPr lang="en-GB" smtClean="0"/>
              <a:pPr rtl="0"/>
              <a:t>2</a:t>
            </a:fld>
            <a:endParaRPr lang="en-GB" dirty="0"/>
          </a:p>
        </p:txBody>
      </p:sp>
    </p:spTree>
    <p:extLst>
      <p:ext uri="{BB962C8B-B14F-4D97-AF65-F5344CB8AC3E}">
        <p14:creationId xmlns:p14="http://schemas.microsoft.com/office/powerpoint/2010/main" val="294983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4"/>
          <p:cNvSpPr>
            <a:spLocks noGrp="1"/>
          </p:cNvSpPr>
          <p:nvPr>
            <p:ph type="sldNum" sz="quarter" idx="11"/>
          </p:nvPr>
        </p:nvSpPr>
        <p:spPr/>
        <p:txBody>
          <a:bodyPr/>
          <a:lstStyle/>
          <a:p>
            <a:pPr rtl="0"/>
            <a:fld id="{B8796F01-7154-41E0-B48B-A6921757531A}" type="slidenum">
              <a:rPr lang="en-GB" smtClean="0"/>
              <a:pPr rtl="0"/>
              <a:t>3</a:t>
            </a:fld>
            <a:endParaRPr lang="en-GB" dirty="0"/>
          </a:p>
        </p:txBody>
      </p:sp>
    </p:spTree>
    <p:extLst>
      <p:ext uri="{BB962C8B-B14F-4D97-AF65-F5344CB8AC3E}">
        <p14:creationId xmlns:p14="http://schemas.microsoft.com/office/powerpoint/2010/main" val="38673828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4"/>
          <p:cNvSpPr>
            <a:spLocks noGrp="1"/>
          </p:cNvSpPr>
          <p:nvPr>
            <p:ph type="sldNum" sz="quarter" idx="11"/>
          </p:nvPr>
        </p:nvSpPr>
        <p:spPr/>
        <p:txBody>
          <a:bodyPr/>
          <a:lstStyle/>
          <a:p>
            <a:pPr rtl="0"/>
            <a:fld id="{B8796F01-7154-41E0-B48B-A6921757531A}" type="slidenum">
              <a:rPr lang="en-GB" smtClean="0"/>
              <a:pPr rtl="0"/>
              <a:t>4</a:t>
            </a:fld>
            <a:endParaRPr lang="en-GB" dirty="0"/>
          </a:p>
        </p:txBody>
      </p:sp>
    </p:spTree>
    <p:extLst>
      <p:ext uri="{BB962C8B-B14F-4D97-AF65-F5344CB8AC3E}">
        <p14:creationId xmlns:p14="http://schemas.microsoft.com/office/powerpoint/2010/main" val="1154516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4"/>
          <p:cNvSpPr>
            <a:spLocks noGrp="1"/>
          </p:cNvSpPr>
          <p:nvPr>
            <p:ph type="sldNum" sz="quarter" idx="11"/>
          </p:nvPr>
        </p:nvSpPr>
        <p:spPr/>
        <p:txBody>
          <a:bodyPr/>
          <a:lstStyle/>
          <a:p>
            <a:pPr rtl="0"/>
            <a:fld id="{B8796F01-7154-41E0-B48B-A6921757531A}" type="slidenum">
              <a:rPr lang="en-GB" smtClean="0"/>
              <a:pPr rtl="0"/>
              <a:t>5</a:t>
            </a:fld>
            <a:endParaRPr lang="en-GB" dirty="0"/>
          </a:p>
        </p:txBody>
      </p:sp>
    </p:spTree>
    <p:extLst>
      <p:ext uri="{BB962C8B-B14F-4D97-AF65-F5344CB8AC3E}">
        <p14:creationId xmlns:p14="http://schemas.microsoft.com/office/powerpoint/2010/main" val="1899098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4"/>
          <p:cNvSpPr>
            <a:spLocks noGrp="1"/>
          </p:cNvSpPr>
          <p:nvPr>
            <p:ph type="sldNum" sz="quarter" idx="11"/>
          </p:nvPr>
        </p:nvSpPr>
        <p:spPr/>
        <p:txBody>
          <a:bodyPr/>
          <a:lstStyle/>
          <a:p>
            <a:pPr rtl="0"/>
            <a:fld id="{B8796F01-7154-41E0-B48B-A6921757531A}" type="slidenum">
              <a:rPr lang="en-GB" smtClean="0"/>
              <a:pPr rtl="0"/>
              <a:t>8</a:t>
            </a:fld>
            <a:endParaRPr lang="en-GB" dirty="0"/>
          </a:p>
        </p:txBody>
      </p:sp>
    </p:spTree>
    <p:extLst>
      <p:ext uri="{BB962C8B-B14F-4D97-AF65-F5344CB8AC3E}">
        <p14:creationId xmlns:p14="http://schemas.microsoft.com/office/powerpoint/2010/main" val="2124132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4"/>
          <p:cNvSpPr>
            <a:spLocks noGrp="1"/>
          </p:cNvSpPr>
          <p:nvPr>
            <p:ph type="sldNum" sz="quarter" idx="11"/>
          </p:nvPr>
        </p:nvSpPr>
        <p:spPr/>
        <p:txBody>
          <a:bodyPr/>
          <a:lstStyle/>
          <a:p>
            <a:pPr rtl="0"/>
            <a:fld id="{B8796F01-7154-41E0-B48B-A6921757531A}" type="slidenum">
              <a:rPr lang="en-GB" smtClean="0"/>
              <a:pPr rtl="0"/>
              <a:t>9</a:t>
            </a:fld>
            <a:endParaRPr lang="en-GB" dirty="0"/>
          </a:p>
        </p:txBody>
      </p:sp>
    </p:spTree>
    <p:extLst>
      <p:ext uri="{BB962C8B-B14F-4D97-AF65-F5344CB8AC3E}">
        <p14:creationId xmlns:p14="http://schemas.microsoft.com/office/powerpoint/2010/main" val="966631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4"/>
          <p:cNvSpPr>
            <a:spLocks noGrp="1"/>
          </p:cNvSpPr>
          <p:nvPr>
            <p:ph type="sldNum" sz="quarter" idx="11"/>
          </p:nvPr>
        </p:nvSpPr>
        <p:spPr/>
        <p:txBody>
          <a:bodyPr/>
          <a:lstStyle/>
          <a:p>
            <a:pPr rtl="0"/>
            <a:fld id="{B8796F01-7154-41E0-B48B-A6921757531A}" type="slidenum">
              <a:rPr lang="en-GB" smtClean="0"/>
              <a:pPr rtl="0"/>
              <a:t>10</a:t>
            </a:fld>
            <a:endParaRPr lang="en-GB" dirty="0"/>
          </a:p>
        </p:txBody>
      </p:sp>
    </p:spTree>
    <p:extLst>
      <p:ext uri="{BB962C8B-B14F-4D97-AF65-F5344CB8AC3E}">
        <p14:creationId xmlns:p14="http://schemas.microsoft.com/office/powerpoint/2010/main" val="21313665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72383" y="1498601"/>
            <a:ext cx="7008574" cy="3298825"/>
          </a:xfrm>
        </p:spPr>
        <p:txBody>
          <a:bodyPr rtlCol="0">
            <a:normAutofit/>
          </a:bodyPr>
          <a:lstStyle>
            <a:lvl1pPr>
              <a:lnSpc>
                <a:spcPct val="90000"/>
              </a:lnSpc>
              <a:defRPr sz="5400" cap="none" baseline="0"/>
            </a:lvl1pPr>
          </a:lstStyle>
          <a:p>
            <a:pPr rtl="0"/>
            <a:r>
              <a:rPr lang="en-US" smtClean="0"/>
              <a:t>Click to edit Master title style</a:t>
            </a:r>
            <a:endParaRPr/>
          </a:p>
        </p:txBody>
      </p:sp>
      <p:sp>
        <p:nvSpPr>
          <p:cNvPr id="3" name="Subtitle 2"/>
          <p:cNvSpPr>
            <a:spLocks noGrp="1"/>
          </p:cNvSpPr>
          <p:nvPr>
            <p:ph type="subTitle" idx="1"/>
          </p:nvPr>
        </p:nvSpPr>
        <p:spPr>
          <a:xfrm>
            <a:off x="4672383" y="4927600"/>
            <a:ext cx="7008574" cy="1244600"/>
          </a:xfrm>
        </p:spPr>
        <p:txBody>
          <a:bodyPr rtlCol="0">
            <a:normAutofit/>
          </a:bodyPr>
          <a:lstStyle>
            <a:lvl1pPr marL="0" indent="0" algn="l">
              <a:spcBef>
                <a:spcPts val="0"/>
              </a:spcBef>
              <a:buNone/>
              <a:defRPr sz="2800" b="0">
                <a:solidFill>
                  <a:schemeClr val="tx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pPr rtl="0"/>
            <a:r>
              <a:rPr lang="en-US" smtClean="0"/>
              <a:t>Click to edit Master subtitle style</a:t>
            </a:r>
            <a:endParaRPr/>
          </a:p>
        </p:txBody>
      </p:sp>
    </p:spTree>
    <p:extLst>
      <p:ext uri="{BB962C8B-B14F-4D97-AF65-F5344CB8AC3E}">
        <p14:creationId xmlns:p14="http://schemas.microsoft.com/office/powerpoint/2010/main" val="3222770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smtClean="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Date Placeholder 3"/>
          <p:cNvSpPr>
            <a:spLocks noGrp="1"/>
          </p:cNvSpPr>
          <p:nvPr>
            <p:ph type="dt" sz="half" idx="10"/>
          </p:nvPr>
        </p:nvSpPr>
        <p:spPr/>
        <p:txBody>
          <a:bodyPr rtlCol="0"/>
          <a:lstStyle>
            <a:lvl1pPr>
              <a:defRPr/>
            </a:lvl1pPr>
          </a:lstStyle>
          <a:p>
            <a:fld id="{90C41E57-B869-4F93-A8CB-3B07FB29569D}" type="datetime1">
              <a:rPr lang="en-GB" noProof="0" smtClean="0"/>
              <a:pPr/>
              <a:t>23/01/2019</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591C5AD9-787D-40FA-8A4D-16A055B9AF81}" type="slidenum">
              <a:rPr lang="en-GB" noProof="0" smtClean="0"/>
              <a:t>‹#›</a:t>
            </a:fld>
            <a:endParaRPr lang="en-GB" noProof="0" dirty="0"/>
          </a:p>
        </p:txBody>
      </p:sp>
    </p:spTree>
    <p:extLst>
      <p:ext uri="{BB962C8B-B14F-4D97-AF65-F5344CB8AC3E}">
        <p14:creationId xmlns:p14="http://schemas.microsoft.com/office/powerpoint/2010/main" val="1010434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2633" y="274638"/>
            <a:ext cx="1422030" cy="5897561"/>
          </a:xfrm>
        </p:spPr>
        <p:txBody>
          <a:bodyPr vert="eaVert" rtlCol="0"/>
          <a:lstStyle/>
          <a:p>
            <a:pPr rtl="0"/>
            <a:r>
              <a:rPr lang="en-US" noProof="0" smtClean="0"/>
              <a:t>Click to edit Master title style</a:t>
            </a:r>
            <a:endParaRPr lang="en-GB" noProof="0" dirty="0"/>
          </a:p>
        </p:txBody>
      </p:sp>
      <p:sp>
        <p:nvSpPr>
          <p:cNvPr id="3" name="Vertical Text Placeholder 2"/>
          <p:cNvSpPr>
            <a:spLocks noGrp="1"/>
          </p:cNvSpPr>
          <p:nvPr>
            <p:ph type="body" orient="vert" idx="1"/>
          </p:nvPr>
        </p:nvSpPr>
        <p:spPr>
          <a:xfrm>
            <a:off x="1117309" y="274638"/>
            <a:ext cx="8532178" cy="5897561"/>
          </a:xfrm>
        </p:spPr>
        <p:txBody>
          <a:bodyPr vert="eaVert" rtlCol="0"/>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Date Placeholder 3"/>
          <p:cNvSpPr>
            <a:spLocks noGrp="1"/>
          </p:cNvSpPr>
          <p:nvPr>
            <p:ph type="dt" sz="half" idx="10"/>
          </p:nvPr>
        </p:nvSpPr>
        <p:spPr/>
        <p:txBody>
          <a:bodyPr rtlCol="0"/>
          <a:lstStyle>
            <a:lvl1pPr>
              <a:defRPr/>
            </a:lvl1pPr>
          </a:lstStyle>
          <a:p>
            <a:fld id="{EB115EE6-DD38-46E5-A28F-7057CB4AE61C}" type="datetime1">
              <a:rPr lang="en-GB" noProof="0" smtClean="0"/>
              <a:pPr/>
              <a:t>23/01/2019</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591C5AD9-787D-40FA-8A4D-16A055B9AF81}" type="slidenum">
              <a:rPr lang="en-GB" noProof="0" smtClean="0"/>
              <a:t>‹#›</a:t>
            </a:fld>
            <a:endParaRPr lang="en-GB" noProof="0" dirty="0"/>
          </a:p>
        </p:txBody>
      </p:sp>
    </p:spTree>
    <p:extLst>
      <p:ext uri="{BB962C8B-B14F-4D97-AF65-F5344CB8AC3E}">
        <p14:creationId xmlns:p14="http://schemas.microsoft.com/office/powerpoint/2010/main" val="3650715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smtClean="0"/>
              <a:t>Click to edit Master title style</a:t>
            </a:r>
            <a:endParaRPr lang="en-GB" noProof="0" dirty="0"/>
          </a:p>
        </p:txBody>
      </p:sp>
      <p:sp>
        <p:nvSpPr>
          <p:cNvPr id="3" name="Content Placeholder 2"/>
          <p:cNvSpPr>
            <a:spLocks noGrp="1"/>
          </p:cNvSpPr>
          <p:nvPr>
            <p:ph idx="1"/>
          </p:nvPr>
        </p:nvSpPr>
        <p:spPr/>
        <p:txBody>
          <a:bodyPr rtlCol="0"/>
          <a:lstStyle>
            <a:lvl5pPr>
              <a:defRPr/>
            </a:lvl5pPr>
            <a:lvl6pPr>
              <a:defRPr/>
            </a:lvl6pPr>
            <a:lvl7pPr>
              <a:defRPr baseline="0"/>
            </a:lvl7pPr>
            <a:lvl8pPr>
              <a:defRPr baseline="0"/>
            </a:lvl8pPr>
            <a:lvl9pPr>
              <a:defRPr baseline="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Date Placeholder 3"/>
          <p:cNvSpPr>
            <a:spLocks noGrp="1"/>
          </p:cNvSpPr>
          <p:nvPr>
            <p:ph type="dt" sz="half" idx="10"/>
          </p:nvPr>
        </p:nvSpPr>
        <p:spPr/>
        <p:txBody>
          <a:bodyPr rtlCol="0"/>
          <a:lstStyle>
            <a:lvl1pPr>
              <a:defRPr/>
            </a:lvl1pPr>
          </a:lstStyle>
          <a:p>
            <a:fld id="{B43BBB81-C700-4083-8127-E310BD1DC13C}" type="datetime1">
              <a:rPr lang="en-GB" noProof="0" smtClean="0"/>
              <a:pPr/>
              <a:t>23/01/2019</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DA60BA0E-20D0-4E7C-B286-26C960A6788F}" type="slidenum">
              <a:rPr lang="en-GB" noProof="0" smtClean="0"/>
              <a:t>‹#›</a:t>
            </a:fld>
            <a:endParaRPr lang="en-GB" noProof="0" dirty="0"/>
          </a:p>
        </p:txBody>
      </p:sp>
    </p:spTree>
    <p:extLst>
      <p:ext uri="{BB962C8B-B14F-4D97-AF65-F5344CB8AC3E}">
        <p14:creationId xmlns:p14="http://schemas.microsoft.com/office/powerpoint/2010/main" val="1563524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12589" y="4445000"/>
            <a:ext cx="7008574" cy="1930400"/>
          </a:xfrm>
        </p:spPr>
        <p:txBody>
          <a:bodyPr rtlCol="0" anchor="t">
            <a:normAutofit/>
          </a:bodyPr>
          <a:lstStyle>
            <a:lvl1pPr algn="l">
              <a:defRPr sz="5400" b="0" cap="none" baseline="0"/>
            </a:lvl1pPr>
          </a:lstStyle>
          <a:p>
            <a:pPr rtl="0"/>
            <a:r>
              <a:rPr lang="en-US" smtClean="0"/>
              <a:t>Click to edit Master title style</a:t>
            </a:r>
            <a:endParaRPr/>
          </a:p>
        </p:txBody>
      </p:sp>
      <p:sp>
        <p:nvSpPr>
          <p:cNvPr id="3" name="Text Placeholder 2"/>
          <p:cNvSpPr>
            <a:spLocks noGrp="1"/>
          </p:cNvSpPr>
          <p:nvPr>
            <p:ph type="body" idx="1"/>
          </p:nvPr>
        </p:nvSpPr>
        <p:spPr>
          <a:xfrm>
            <a:off x="812589" y="3124200"/>
            <a:ext cx="7008574" cy="1296987"/>
          </a:xfrm>
        </p:spPr>
        <p:txBody>
          <a:bodyPr rtlCol="0" anchor="b">
            <a:normAutofit/>
          </a:bodyPr>
          <a:lstStyle>
            <a:lvl1pPr marL="0" indent="0">
              <a:spcBef>
                <a:spcPts val="0"/>
              </a:spcBef>
              <a:buNone/>
              <a:defRPr sz="2800">
                <a:solidFill>
                  <a:schemeClr val="tx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rtl="0"/>
            <a:r>
              <a:rPr lang="en-US" smtClean="0"/>
              <a:t>Edit Master text styles</a:t>
            </a:r>
          </a:p>
        </p:txBody>
      </p:sp>
    </p:spTree>
    <p:extLst>
      <p:ext uri="{BB962C8B-B14F-4D97-AF65-F5344CB8AC3E}">
        <p14:creationId xmlns:p14="http://schemas.microsoft.com/office/powerpoint/2010/main" val="41963402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smtClean="0"/>
              <a:t>Click to edit Master title style</a:t>
            </a:r>
            <a:endParaRPr lang="en-GB" noProof="0" dirty="0"/>
          </a:p>
        </p:txBody>
      </p:sp>
      <p:sp>
        <p:nvSpPr>
          <p:cNvPr id="3" name="Content Placeholder 2"/>
          <p:cNvSpPr>
            <a:spLocks noGrp="1"/>
          </p:cNvSpPr>
          <p:nvPr>
            <p:ph sz="half" idx="1"/>
          </p:nvPr>
        </p:nvSpPr>
        <p:spPr>
          <a:xfrm>
            <a:off x="1117309" y="1701800"/>
            <a:ext cx="4977104" cy="4470400"/>
          </a:xfrm>
        </p:spPr>
        <p:txBody>
          <a:bodyPr rtlCol="0">
            <a:normAutofit/>
          </a:bodyPr>
          <a:lstStyle>
            <a:lvl1pPr>
              <a:defRPr sz="2400"/>
            </a:lvl1pPr>
            <a:lvl2pPr>
              <a:defRPr sz="20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Content Placeholder 3"/>
          <p:cNvSpPr>
            <a:spLocks noGrp="1"/>
          </p:cNvSpPr>
          <p:nvPr>
            <p:ph sz="half" idx="2"/>
          </p:nvPr>
        </p:nvSpPr>
        <p:spPr>
          <a:xfrm>
            <a:off x="6297559" y="1701800"/>
            <a:ext cx="4977104" cy="4470400"/>
          </a:xfrm>
        </p:spPr>
        <p:txBody>
          <a:bodyPr rtlCol="0">
            <a:normAutofit/>
          </a:bodyPr>
          <a:lstStyle>
            <a:lvl1pPr>
              <a:defRPr sz="2400"/>
            </a:lvl1pPr>
            <a:lvl2pPr>
              <a:defRPr sz="20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5" name="Date Placeholder 4"/>
          <p:cNvSpPr>
            <a:spLocks noGrp="1"/>
          </p:cNvSpPr>
          <p:nvPr>
            <p:ph type="dt" sz="half" idx="10"/>
          </p:nvPr>
        </p:nvSpPr>
        <p:spPr/>
        <p:txBody>
          <a:bodyPr rtlCol="0"/>
          <a:lstStyle>
            <a:lvl1pPr>
              <a:defRPr/>
            </a:lvl1pPr>
          </a:lstStyle>
          <a:p>
            <a:fld id="{47CAB8BD-5A87-4DB5-924A-8B2AB5CF8B74}" type="datetime1">
              <a:rPr lang="en-GB" noProof="0" smtClean="0"/>
              <a:pPr/>
              <a:t>23/01/2019</a:t>
            </a:fld>
            <a:endParaRPr lang="en-GB" noProof="0" dirty="0"/>
          </a:p>
        </p:txBody>
      </p:sp>
      <p:sp>
        <p:nvSpPr>
          <p:cNvPr id="6" name="Footer Placeholder 5"/>
          <p:cNvSpPr>
            <a:spLocks noGrp="1"/>
          </p:cNvSpPr>
          <p:nvPr>
            <p:ph type="ftr" sz="quarter" idx="11"/>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EB37DED6-D4C7-42EE-AB49-D2E39E64FDE4}" type="slidenum">
              <a:rPr lang="en-GB" noProof="0" smtClean="0"/>
              <a:t>‹#›</a:t>
            </a:fld>
            <a:endParaRPr lang="en-GB" noProof="0" dirty="0"/>
          </a:p>
        </p:txBody>
      </p:sp>
    </p:spTree>
    <p:extLst>
      <p:ext uri="{BB962C8B-B14F-4D97-AF65-F5344CB8AC3E}">
        <p14:creationId xmlns:p14="http://schemas.microsoft.com/office/powerpoint/2010/main" val="3489339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vl1pPr>
          </a:lstStyle>
          <a:p>
            <a:pPr rtl="0"/>
            <a:r>
              <a:rPr lang="en-US" noProof="0" smtClean="0"/>
              <a:t>Click to edit Master title style</a:t>
            </a:r>
            <a:endParaRPr lang="en-GB" noProof="0" dirty="0"/>
          </a:p>
        </p:txBody>
      </p:sp>
      <p:sp>
        <p:nvSpPr>
          <p:cNvPr id="3" name="Text Placeholder 2"/>
          <p:cNvSpPr>
            <a:spLocks noGrp="1"/>
          </p:cNvSpPr>
          <p:nvPr>
            <p:ph type="body" idx="1"/>
          </p:nvPr>
        </p:nvSpPr>
        <p:spPr>
          <a:xfrm>
            <a:off x="1121372" y="1608836"/>
            <a:ext cx="4973041" cy="512064"/>
          </a:xfrm>
        </p:spPr>
        <p:txBody>
          <a:bodyPr rtlCol="0"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rtl="0"/>
            <a:r>
              <a:rPr lang="en-US" noProof="0" smtClean="0"/>
              <a:t>Edit Master text styles</a:t>
            </a:r>
          </a:p>
        </p:txBody>
      </p:sp>
      <p:sp>
        <p:nvSpPr>
          <p:cNvPr id="4" name="Content Placeholder 3"/>
          <p:cNvSpPr>
            <a:spLocks noGrp="1"/>
          </p:cNvSpPr>
          <p:nvPr>
            <p:ph sz="half" idx="2"/>
          </p:nvPr>
        </p:nvSpPr>
        <p:spPr>
          <a:xfrm>
            <a:off x="1117309" y="2209800"/>
            <a:ext cx="4977104" cy="3962400"/>
          </a:xfrm>
        </p:spPr>
        <p:txBody>
          <a:bodyPr rtlCol="0">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5" name="Text Placeholder 4"/>
          <p:cNvSpPr>
            <a:spLocks noGrp="1"/>
          </p:cNvSpPr>
          <p:nvPr>
            <p:ph type="body" sz="quarter" idx="3"/>
          </p:nvPr>
        </p:nvSpPr>
        <p:spPr>
          <a:xfrm>
            <a:off x="6301622" y="1608836"/>
            <a:ext cx="4973041" cy="512064"/>
          </a:xfrm>
        </p:spPr>
        <p:txBody>
          <a:bodyPr rtlCol="0"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rtl="0"/>
            <a:r>
              <a:rPr lang="en-US" noProof="0" smtClean="0"/>
              <a:t>Edit Master text styles</a:t>
            </a:r>
          </a:p>
        </p:txBody>
      </p:sp>
      <p:sp>
        <p:nvSpPr>
          <p:cNvPr id="6" name="Content Placeholder 5"/>
          <p:cNvSpPr>
            <a:spLocks noGrp="1"/>
          </p:cNvSpPr>
          <p:nvPr>
            <p:ph sz="quarter" idx="4"/>
          </p:nvPr>
        </p:nvSpPr>
        <p:spPr>
          <a:xfrm>
            <a:off x="6297559" y="2209800"/>
            <a:ext cx="4977104" cy="3962400"/>
          </a:xfrm>
        </p:spPr>
        <p:txBody>
          <a:bodyPr rtlCol="0">
            <a:normAutofit/>
          </a:bodyPr>
          <a:lstStyle>
            <a:lvl1pPr>
              <a:defRPr sz="2000"/>
            </a:lvl1pPr>
            <a:lvl2pPr>
              <a:defRPr sz="1800"/>
            </a:lvl2pPr>
            <a:lvl3pPr>
              <a:defRPr sz="1800"/>
            </a:lvl3pPr>
            <a:lvl4pPr>
              <a:defRPr sz="1800"/>
            </a:lvl4pPr>
            <a:lvl5pPr marL="2011328">
              <a:defRPr sz="1800"/>
            </a:lvl5pPr>
            <a:lvl6pPr marL="2011328">
              <a:defRPr sz="1800"/>
            </a:lvl6pPr>
            <a:lvl7pPr marL="2011328">
              <a:defRPr sz="1800"/>
            </a:lvl7pPr>
            <a:lvl8pPr marL="2011328">
              <a:defRPr sz="1800"/>
            </a:lvl8pPr>
            <a:lvl9pPr marL="2011328">
              <a:defRPr sz="18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7" name="Date Placeholder 6"/>
          <p:cNvSpPr>
            <a:spLocks noGrp="1"/>
          </p:cNvSpPr>
          <p:nvPr>
            <p:ph type="dt" sz="half" idx="10"/>
          </p:nvPr>
        </p:nvSpPr>
        <p:spPr/>
        <p:txBody>
          <a:bodyPr rtlCol="0"/>
          <a:lstStyle>
            <a:lvl1pPr>
              <a:defRPr/>
            </a:lvl1pPr>
          </a:lstStyle>
          <a:p>
            <a:fld id="{9831163F-A609-4965-981E-2512858A6B0B}" type="datetime1">
              <a:rPr lang="en-GB" noProof="0" smtClean="0"/>
              <a:pPr/>
              <a:t>23/01/2019</a:t>
            </a:fld>
            <a:endParaRPr lang="en-GB" noProof="0" dirty="0"/>
          </a:p>
        </p:txBody>
      </p:sp>
      <p:sp>
        <p:nvSpPr>
          <p:cNvPr id="8" name="Footer Placeholder 7"/>
          <p:cNvSpPr>
            <a:spLocks noGrp="1"/>
          </p:cNvSpPr>
          <p:nvPr>
            <p:ph type="ftr" sz="quarter" idx="11"/>
          </p:nvPr>
        </p:nvSpPr>
        <p:spPr/>
        <p:txBody>
          <a:bodyPr rtlCol="0"/>
          <a:lstStyle/>
          <a:p>
            <a:pPr rtl="0"/>
            <a:endParaRPr lang="en-GB" noProof="0" dirty="0"/>
          </a:p>
        </p:txBody>
      </p:sp>
      <p:sp>
        <p:nvSpPr>
          <p:cNvPr id="9" name="Slide Number Placeholder 8"/>
          <p:cNvSpPr>
            <a:spLocks noGrp="1"/>
          </p:cNvSpPr>
          <p:nvPr>
            <p:ph type="sldNum" sz="quarter" idx="12"/>
          </p:nvPr>
        </p:nvSpPr>
        <p:spPr/>
        <p:txBody>
          <a:bodyPr rtlCol="0"/>
          <a:lstStyle/>
          <a:p>
            <a:pPr rtl="0"/>
            <a:fld id="{EB37DED6-D4C7-42EE-AB49-D2E39E64FDE4}" type="slidenum">
              <a:rPr lang="en-GB" noProof="0" smtClean="0"/>
              <a:t>‹#›</a:t>
            </a:fld>
            <a:endParaRPr lang="en-GB" noProof="0" dirty="0"/>
          </a:p>
        </p:txBody>
      </p:sp>
    </p:spTree>
    <p:extLst>
      <p:ext uri="{BB962C8B-B14F-4D97-AF65-F5344CB8AC3E}">
        <p14:creationId xmlns:p14="http://schemas.microsoft.com/office/powerpoint/2010/main" val="3552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smtClean="0"/>
              <a:t>Click to edit Master title style</a:t>
            </a:r>
            <a:endParaRPr lang="en-GB" noProof="0" dirty="0"/>
          </a:p>
        </p:txBody>
      </p:sp>
      <p:sp>
        <p:nvSpPr>
          <p:cNvPr id="3" name="Date Placeholder 2"/>
          <p:cNvSpPr>
            <a:spLocks noGrp="1"/>
          </p:cNvSpPr>
          <p:nvPr>
            <p:ph type="dt" sz="half" idx="10"/>
          </p:nvPr>
        </p:nvSpPr>
        <p:spPr/>
        <p:txBody>
          <a:bodyPr rtlCol="0"/>
          <a:lstStyle>
            <a:lvl1pPr>
              <a:defRPr/>
            </a:lvl1pPr>
          </a:lstStyle>
          <a:p>
            <a:fld id="{2AAD07FA-60A0-4513-81AF-BDF95D9090DF}" type="datetime1">
              <a:rPr lang="en-GB" noProof="0" smtClean="0"/>
              <a:pPr/>
              <a:t>23/01/2019</a:t>
            </a:fld>
            <a:endParaRPr lang="en-GB" noProof="0" dirty="0"/>
          </a:p>
        </p:txBody>
      </p:sp>
      <p:sp>
        <p:nvSpPr>
          <p:cNvPr id="4" name="Footer Placeholder 3"/>
          <p:cNvSpPr>
            <a:spLocks noGrp="1"/>
          </p:cNvSpPr>
          <p:nvPr>
            <p:ph type="ftr" sz="quarter" idx="11"/>
          </p:nvPr>
        </p:nvSpPr>
        <p:spPr/>
        <p:txBody>
          <a:bodyPr rtlCol="0"/>
          <a:lstStyle/>
          <a:p>
            <a:pPr rtl="0"/>
            <a:endParaRPr lang="en-GB" noProof="0" dirty="0"/>
          </a:p>
        </p:txBody>
      </p:sp>
      <p:sp>
        <p:nvSpPr>
          <p:cNvPr id="5" name="Slide Number Placeholder 4"/>
          <p:cNvSpPr>
            <a:spLocks noGrp="1"/>
          </p:cNvSpPr>
          <p:nvPr>
            <p:ph type="sldNum" sz="quarter" idx="12"/>
          </p:nvPr>
        </p:nvSpPr>
        <p:spPr/>
        <p:txBody>
          <a:bodyPr rtlCol="0"/>
          <a:lstStyle/>
          <a:p>
            <a:pPr rtl="0"/>
            <a:fld id="{EB37DED6-D4C7-42EE-AB49-D2E39E64FDE4}" type="slidenum">
              <a:rPr lang="en-GB" noProof="0" smtClean="0"/>
              <a:t>‹#›</a:t>
            </a:fld>
            <a:endParaRPr lang="en-GB" noProof="0" dirty="0"/>
          </a:p>
        </p:txBody>
      </p:sp>
    </p:spTree>
    <p:extLst>
      <p:ext uri="{BB962C8B-B14F-4D97-AF65-F5344CB8AC3E}">
        <p14:creationId xmlns:p14="http://schemas.microsoft.com/office/powerpoint/2010/main" val="351676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lvl1pPr>
              <a:defRPr/>
            </a:lvl1pPr>
          </a:lstStyle>
          <a:p>
            <a:fld id="{AEA9B41F-141C-4F65-BC2A-BC13EF27A4D7}" type="datetime1">
              <a:rPr lang="en-GB" noProof="0" smtClean="0"/>
              <a:pPr/>
              <a:t>23/01/2019</a:t>
            </a:fld>
            <a:endParaRPr lang="en-GB" noProof="0" dirty="0"/>
          </a:p>
        </p:txBody>
      </p:sp>
      <p:sp>
        <p:nvSpPr>
          <p:cNvPr id="3" name="Footer Placeholder 2"/>
          <p:cNvSpPr>
            <a:spLocks noGrp="1"/>
          </p:cNvSpPr>
          <p:nvPr>
            <p:ph type="ftr" sz="quarter" idx="11"/>
          </p:nvPr>
        </p:nvSpPr>
        <p:spPr/>
        <p:txBody>
          <a:bodyPr rtlCol="0"/>
          <a:lstStyle/>
          <a:p>
            <a:pPr rtl="0"/>
            <a:endParaRPr lang="en-GB" noProof="0" dirty="0"/>
          </a:p>
        </p:txBody>
      </p:sp>
      <p:sp>
        <p:nvSpPr>
          <p:cNvPr id="4" name="Slide Number Placeholder 3"/>
          <p:cNvSpPr>
            <a:spLocks noGrp="1"/>
          </p:cNvSpPr>
          <p:nvPr>
            <p:ph type="sldNum" sz="quarter" idx="12"/>
          </p:nvPr>
        </p:nvSpPr>
        <p:spPr/>
        <p:txBody>
          <a:bodyPr rtlCol="0"/>
          <a:lstStyle/>
          <a:p>
            <a:pPr rtl="0"/>
            <a:fld id="{EB37DED6-D4C7-42EE-AB49-D2E39E64FDE4}" type="slidenum">
              <a:rPr lang="en-GB" noProof="0" smtClean="0"/>
              <a:t>‹#›</a:t>
            </a:fld>
            <a:endParaRPr lang="en-GB" noProof="0" dirty="0"/>
          </a:p>
        </p:txBody>
      </p:sp>
    </p:spTree>
    <p:extLst>
      <p:ext uri="{BB962C8B-B14F-4D97-AF65-F5344CB8AC3E}">
        <p14:creationId xmlns:p14="http://schemas.microsoft.com/office/powerpoint/2010/main" val="2068731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n-GB" noProof="0" dirty="0"/>
          </a:p>
        </p:txBody>
      </p:sp>
      <p:sp>
        <p:nvSpPr>
          <p:cNvPr id="2" name="Title 1"/>
          <p:cNvSpPr>
            <a:spLocks noGrp="1"/>
          </p:cNvSpPr>
          <p:nvPr>
            <p:ph type="title"/>
          </p:nvPr>
        </p:nvSpPr>
        <p:spPr>
          <a:xfrm>
            <a:off x="304721" y="1701800"/>
            <a:ext cx="3351927" cy="2844800"/>
          </a:xfrm>
        </p:spPr>
        <p:txBody>
          <a:bodyPr rtlCol="0" anchor="b">
            <a:normAutofit/>
          </a:bodyPr>
          <a:lstStyle>
            <a:lvl1pPr algn="l">
              <a:defRPr sz="2000" b="1"/>
            </a:lvl1pPr>
          </a:lstStyle>
          <a:p>
            <a:pPr rtl="0"/>
            <a:r>
              <a:rPr lang="en-US" noProof="0" smtClean="0"/>
              <a:t>Click to edit Master title style</a:t>
            </a:r>
            <a:endParaRPr lang="en-GB" noProof="0" dirty="0"/>
          </a:p>
        </p:txBody>
      </p:sp>
      <p:sp>
        <p:nvSpPr>
          <p:cNvPr id="3" name="Content Placeholder 2"/>
          <p:cNvSpPr>
            <a:spLocks noGrp="1"/>
          </p:cNvSpPr>
          <p:nvPr>
            <p:ph idx="1"/>
          </p:nvPr>
        </p:nvSpPr>
        <p:spPr>
          <a:xfrm>
            <a:off x="4469236" y="482600"/>
            <a:ext cx="6805427" cy="5892800"/>
          </a:xfrm>
        </p:spPr>
        <p:txBody>
          <a:bodyPr rtlCol="0">
            <a:normAutofit/>
          </a:bodyPr>
          <a:lstStyle>
            <a:lvl1pPr>
              <a:defRPr sz="24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Text Placeholder 3"/>
          <p:cNvSpPr>
            <a:spLocks noGrp="1"/>
          </p:cNvSpPr>
          <p:nvPr>
            <p:ph type="body" sz="half" idx="2"/>
          </p:nvPr>
        </p:nvSpPr>
        <p:spPr>
          <a:xfrm>
            <a:off x="304721" y="4648200"/>
            <a:ext cx="3351927" cy="1727200"/>
          </a:xfrm>
        </p:spPr>
        <p:txBody>
          <a:bodyPr rtlCol="0">
            <a:normAutofit/>
          </a:bodyPr>
          <a:lstStyle>
            <a:lvl1pPr marL="0" indent="0">
              <a:spcBef>
                <a:spcPts val="120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rtl="0"/>
            <a:r>
              <a:rPr lang="en-US" noProof="0" smtClean="0"/>
              <a:t>Edit Master text styles</a:t>
            </a:r>
          </a:p>
        </p:txBody>
      </p:sp>
      <p:sp>
        <p:nvSpPr>
          <p:cNvPr id="5" name="Date Placeholder 4"/>
          <p:cNvSpPr>
            <a:spLocks noGrp="1"/>
          </p:cNvSpPr>
          <p:nvPr>
            <p:ph type="dt" sz="half" idx="10"/>
          </p:nvPr>
        </p:nvSpPr>
        <p:spPr/>
        <p:txBody>
          <a:bodyPr rtlCol="0"/>
          <a:lstStyle>
            <a:lvl1pPr>
              <a:defRPr/>
            </a:lvl1pPr>
          </a:lstStyle>
          <a:p>
            <a:fld id="{10E95AA2-CDD5-40B0-B1CF-38A42C9DCC78}" type="datetime1">
              <a:rPr lang="en-GB" noProof="0" smtClean="0"/>
              <a:pPr/>
              <a:t>23/01/2019</a:t>
            </a:fld>
            <a:endParaRPr lang="en-GB" noProof="0" dirty="0"/>
          </a:p>
        </p:txBody>
      </p:sp>
      <p:sp>
        <p:nvSpPr>
          <p:cNvPr id="6" name="Footer Placeholder 5"/>
          <p:cNvSpPr>
            <a:spLocks noGrp="1"/>
          </p:cNvSpPr>
          <p:nvPr>
            <p:ph type="ftr" sz="quarter" idx="11"/>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DFBB78A-01B4-41F2-96B0-677A4A282832}" type="slidenum">
              <a:rPr lang="en-GB" noProof="0" smtClean="0"/>
              <a:t>‹#›</a:t>
            </a:fld>
            <a:endParaRPr lang="en-GB" noProof="0" dirty="0"/>
          </a:p>
        </p:txBody>
      </p:sp>
    </p:spTree>
    <p:extLst>
      <p:ext uri="{BB962C8B-B14F-4D97-AF65-F5344CB8AC3E}">
        <p14:creationId xmlns:p14="http://schemas.microsoft.com/office/powerpoint/2010/main" val="1968072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n-GB" noProof="0" dirty="0"/>
          </a:p>
        </p:txBody>
      </p:sp>
      <p:sp>
        <p:nvSpPr>
          <p:cNvPr id="2" name="Title 1"/>
          <p:cNvSpPr>
            <a:spLocks noGrp="1"/>
          </p:cNvSpPr>
          <p:nvPr>
            <p:ph type="title"/>
          </p:nvPr>
        </p:nvSpPr>
        <p:spPr>
          <a:xfrm>
            <a:off x="2437765" y="4800600"/>
            <a:ext cx="7313295" cy="762000"/>
          </a:xfrm>
        </p:spPr>
        <p:txBody>
          <a:bodyPr rtlCol="0" anchor="b">
            <a:normAutofit/>
          </a:bodyPr>
          <a:lstStyle>
            <a:lvl1pPr algn="l">
              <a:defRPr sz="2000" b="1"/>
            </a:lvl1pPr>
          </a:lstStyle>
          <a:p>
            <a:pPr rtl="0"/>
            <a:r>
              <a:rPr lang="en-US" noProof="0" smtClean="0"/>
              <a:t>Click to edit Master title style</a:t>
            </a:r>
            <a:endParaRPr lang="en-GB" noProof="0" dirty="0"/>
          </a:p>
        </p:txBody>
      </p:sp>
      <p:sp>
        <p:nvSpPr>
          <p:cNvPr id="3" name="Picture Placeholder 2"/>
          <p:cNvSpPr>
            <a:spLocks noGrp="1"/>
          </p:cNvSpPr>
          <p:nvPr>
            <p:ph type="pic" idx="1"/>
          </p:nvPr>
        </p:nvSpPr>
        <p:spPr>
          <a:xfrm>
            <a:off x="2437765" y="279401"/>
            <a:ext cx="7313295" cy="4448175"/>
          </a:xfrm>
        </p:spPr>
        <p:txBody>
          <a:bodyPr rtlCol="0">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pPr rtl="0"/>
            <a:r>
              <a:rPr lang="en-US" noProof="0" smtClean="0"/>
              <a:t>Click icon to add picture</a:t>
            </a:r>
            <a:endParaRPr lang="en-GB" noProof="0" dirty="0"/>
          </a:p>
        </p:txBody>
      </p:sp>
      <p:sp>
        <p:nvSpPr>
          <p:cNvPr id="4" name="Text Placeholder 3"/>
          <p:cNvSpPr>
            <a:spLocks noGrp="1"/>
          </p:cNvSpPr>
          <p:nvPr>
            <p:ph type="body" sz="half" idx="2"/>
          </p:nvPr>
        </p:nvSpPr>
        <p:spPr>
          <a:xfrm>
            <a:off x="2437765" y="5562600"/>
            <a:ext cx="7313295" cy="812800"/>
          </a:xfrm>
        </p:spPr>
        <p:txBody>
          <a:bodyPr rtlCol="0">
            <a:normAutofit/>
          </a:bodyPr>
          <a:lstStyle>
            <a:lvl1pPr marL="0" indent="0">
              <a:spcBef>
                <a:spcPts val="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rtl="0"/>
            <a:r>
              <a:rPr lang="en-US" noProof="0" smtClean="0"/>
              <a:t>Edit Master text styles</a:t>
            </a:r>
          </a:p>
        </p:txBody>
      </p:sp>
      <p:sp>
        <p:nvSpPr>
          <p:cNvPr id="5" name="Date Placeholder 4"/>
          <p:cNvSpPr>
            <a:spLocks noGrp="1"/>
          </p:cNvSpPr>
          <p:nvPr>
            <p:ph type="dt" sz="half" idx="10"/>
          </p:nvPr>
        </p:nvSpPr>
        <p:spPr/>
        <p:txBody>
          <a:bodyPr rtlCol="0"/>
          <a:lstStyle>
            <a:lvl1pPr>
              <a:defRPr/>
            </a:lvl1pPr>
          </a:lstStyle>
          <a:p>
            <a:fld id="{AF96DEFE-052F-4B34-8EAC-A263CB86F3A5}" type="datetime1">
              <a:rPr lang="en-GB" noProof="0" smtClean="0"/>
              <a:pPr/>
              <a:t>23/01/2019</a:t>
            </a:fld>
            <a:endParaRPr lang="en-GB" noProof="0" dirty="0"/>
          </a:p>
        </p:txBody>
      </p:sp>
      <p:sp>
        <p:nvSpPr>
          <p:cNvPr id="6" name="Footer Placeholder 5"/>
          <p:cNvSpPr>
            <a:spLocks noGrp="1"/>
          </p:cNvSpPr>
          <p:nvPr>
            <p:ph type="ftr" sz="quarter" idx="11"/>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DFBB78A-01B4-41F2-96B0-677A4A282832}" type="slidenum">
              <a:rPr lang="en-GB" noProof="0" smtClean="0"/>
              <a:t>‹#›</a:t>
            </a:fld>
            <a:endParaRPr lang="en-GB" noProof="0" dirty="0"/>
          </a:p>
        </p:txBody>
      </p:sp>
    </p:spTree>
    <p:extLst>
      <p:ext uri="{BB962C8B-B14F-4D97-AF65-F5344CB8AC3E}">
        <p14:creationId xmlns:p14="http://schemas.microsoft.com/office/powerpoint/2010/main" val="1221337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304721" y="0"/>
            <a:ext cx="11579384"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en-GB" noProof="0" dirty="0"/>
          </a:p>
        </p:txBody>
      </p:sp>
      <p:sp>
        <p:nvSpPr>
          <p:cNvPr id="2" name="Title Placeholder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pPr rtl="0"/>
            <a:r>
              <a:rPr lang="en-US" noProof="0" smtClean="0"/>
              <a:t>Click to edit Master title style</a:t>
            </a:r>
            <a:endParaRPr lang="en-GB" noProof="0" dirty="0"/>
          </a:p>
        </p:txBody>
      </p:sp>
      <p:sp>
        <p:nvSpPr>
          <p:cNvPr id="3" name="Text Placeholder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Date Placeholder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a:solidFill>
                  <a:schemeClr val="tx2">
                    <a:lumMod val="50000"/>
                    <a:lumOff val="50000"/>
                  </a:schemeClr>
                </a:solidFill>
              </a:defRPr>
            </a:lvl1pPr>
          </a:lstStyle>
          <a:p>
            <a:fld id="{CF860746-45FF-4F3F-9CE0-E6B542C01EBE}" type="datetime1">
              <a:rPr lang="en-GB" noProof="0" smtClean="0"/>
              <a:pPr/>
              <a:t>23/01/2019</a:t>
            </a:fld>
            <a:endParaRPr lang="en-GB" noProof="0" dirty="0"/>
          </a:p>
        </p:txBody>
      </p:sp>
      <p:sp>
        <p:nvSpPr>
          <p:cNvPr id="5" name="Footer Placeholder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a:solidFill>
                  <a:schemeClr val="tx2">
                    <a:lumMod val="50000"/>
                    <a:lumOff val="50000"/>
                  </a:schemeClr>
                </a:solidFill>
              </a:defRPr>
            </a:lvl1pPr>
          </a:lstStyle>
          <a:p>
            <a:pPr rtl="0"/>
            <a:endParaRPr lang="en-GB" noProof="0" dirty="0"/>
          </a:p>
        </p:txBody>
      </p:sp>
      <p:sp>
        <p:nvSpPr>
          <p:cNvPr id="6" name="Slide Number Placeholder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a:solidFill>
                  <a:schemeClr val="tx2">
                    <a:lumMod val="50000"/>
                    <a:lumOff val="50000"/>
                  </a:schemeClr>
                </a:solidFill>
              </a:defRPr>
            </a:lvl1pPr>
          </a:lstStyle>
          <a:p>
            <a:pPr rtl="0"/>
            <a:fld id="{EB37DED6-D4C7-42EE-AB49-D2E39E64FDE4}" type="slidenum">
              <a:rPr lang="en-GB" noProof="0" smtClean="0"/>
              <a:pPr/>
              <a:t>‹#›</a:t>
            </a:fld>
            <a:endParaRPr lang="en-GB" noProof="0" dirty="0"/>
          </a:p>
        </p:txBody>
      </p:sp>
    </p:spTree>
    <p:extLst>
      <p:ext uri="{BB962C8B-B14F-4D97-AF65-F5344CB8AC3E}">
        <p14:creationId xmlns:p14="http://schemas.microsoft.com/office/powerpoint/2010/main" val="1544047913"/>
      </p:ext>
    </p:extLst>
  </p:cSld>
  <p:clrMap bg1="lt1" tx1="dk1" bg2="lt2" tx2="dk2" accent1="accent1" accent2="accent2" accent3="accent3" accent4="accent4" accent5="accent5" accent6="accent6" hlink="hlink" folHlink="folHlink"/>
  <p:sldLayoutIdLst>
    <p:sldLayoutId id="2147483661" r:id="rId1"/>
    <p:sldLayoutId id="2147483679" r:id="rId2"/>
    <p:sldLayoutId id="2147483663" r:id="rId3"/>
    <p:sldLayoutId id="2147483664" r:id="rId4"/>
    <p:sldLayoutId id="2147483665" r:id="rId5"/>
    <p:sldLayoutId id="2147483666" r:id="rId6"/>
    <p:sldLayoutId id="2147483667" r:id="rId7"/>
    <p:sldLayoutId id="2147483675" r:id="rId8"/>
    <p:sldLayoutId id="2147483676" r:id="rId9"/>
    <p:sldLayoutId id="2147483677" r:id="rId10"/>
    <p:sldLayoutId id="2147483678"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txStyles>
    <p:titleStyle>
      <a:lvl1pPr algn="l" defTabSz="1218987" rtl="0" eaLnBrk="1" latinLnBrk="0" hangingPunct="1">
        <a:lnSpc>
          <a:spcPct val="85000"/>
        </a:lnSpc>
        <a:spcBef>
          <a:spcPct val="0"/>
        </a:spcBef>
        <a:buNone/>
        <a:tabLst/>
        <a:defRPr sz="4400" kern="1200" cap="none" baseline="0">
          <a:solidFill>
            <a:schemeClr val="tx1"/>
          </a:solidFill>
          <a:latin typeface="+mj-lt"/>
          <a:ea typeface="+mj-ea"/>
          <a:cs typeface="+mj-cs"/>
        </a:defRPr>
      </a:lvl1pPr>
    </p:titleStyle>
    <p:bodyStyle>
      <a:lvl1pPr marL="304747" indent="-304747" algn="l" defTabSz="1218987" rtl="0" eaLnBrk="1" latinLnBrk="0" hangingPunct="1">
        <a:lnSpc>
          <a:spcPct val="95000"/>
        </a:lnSpc>
        <a:spcBef>
          <a:spcPts val="1866"/>
        </a:spcBef>
        <a:buSzPct val="100000"/>
        <a:buFont typeface="Arial" pitchFamily="34" charset="0"/>
        <a:buChar char="•"/>
        <a:defRPr sz="2400" kern="1200">
          <a:solidFill>
            <a:schemeClr val="tx1"/>
          </a:solidFill>
          <a:latin typeface="+mn-lt"/>
          <a:ea typeface="+mn-ea"/>
          <a:cs typeface="+mn-cs"/>
        </a:defRPr>
      </a:lvl1pPr>
      <a:lvl2pPr marL="731392" indent="-304747" algn="l" defTabSz="1218987" rtl="0" eaLnBrk="1" latinLnBrk="0" hangingPunct="1">
        <a:lnSpc>
          <a:spcPct val="95000"/>
        </a:lnSpc>
        <a:spcBef>
          <a:spcPts val="1066"/>
        </a:spcBef>
        <a:buSzPct val="100000"/>
        <a:buFont typeface="Century Gothic" pitchFamily="34" charset="0"/>
        <a:buChar char="–"/>
        <a:defRPr sz="2000" kern="1200">
          <a:solidFill>
            <a:schemeClr val="tx1"/>
          </a:solidFill>
          <a:latin typeface="+mn-lt"/>
          <a:ea typeface="+mn-ea"/>
          <a:cs typeface="+mn-cs"/>
        </a:defRPr>
      </a:lvl2pPr>
      <a:lvl3pPr marL="1158037"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3pPr>
      <a:lvl4pPr marL="1584683"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4pPr>
      <a:lvl5pPr marL="2011328"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5pPr>
      <a:lvl6pPr marL="2437973"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6pPr>
      <a:lvl7pPr marL="286461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7pPr>
      <a:lvl8pPr marL="3291264"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8pPr>
      <a:lvl9pPr marL="377885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0.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70795" y="533400"/>
            <a:ext cx="7008574" cy="863599"/>
          </a:xfrm>
        </p:spPr>
        <p:txBody>
          <a:bodyPr rtlCol="0"/>
          <a:lstStyle/>
          <a:p>
            <a:pPr rtl="0"/>
            <a:r>
              <a:rPr lang="en-GB" dirty="0" smtClean="0"/>
              <a:t>D</a:t>
            </a:r>
            <a:r>
              <a:rPr lang="en-gb" dirty="0" smtClean="0"/>
              <a:t>ata and law</a:t>
            </a:r>
            <a:endParaRPr lang="en-US" dirty="0"/>
          </a:p>
        </p:txBody>
      </p:sp>
      <p:sp>
        <p:nvSpPr>
          <p:cNvPr id="3" name="Subtitle 2"/>
          <p:cNvSpPr>
            <a:spLocks noGrp="1"/>
          </p:cNvSpPr>
          <p:nvPr>
            <p:ph type="subTitle" idx="1"/>
          </p:nvPr>
        </p:nvSpPr>
        <p:spPr/>
        <p:txBody>
          <a:bodyPr rtlCol="0"/>
          <a:lstStyle/>
          <a:p>
            <a:pPr rtl="0"/>
            <a:r>
              <a:rPr lang="en-GB" dirty="0" err="1" smtClean="0"/>
              <a:t>K</a:t>
            </a:r>
            <a:r>
              <a:rPr lang="en-gb" dirty="0" err="1" smtClean="0"/>
              <a:t>aveh</a:t>
            </a:r>
            <a:r>
              <a:rPr lang="en-gb" dirty="0" smtClean="0"/>
              <a:t> </a:t>
            </a:r>
            <a:r>
              <a:rPr lang="en-gb" dirty="0" smtClean="0"/>
              <a:t>Faraji</a:t>
            </a:r>
            <a:endParaRPr lang="en-US" dirty="0"/>
          </a:p>
        </p:txBody>
      </p:sp>
      <p:pic>
        <p:nvPicPr>
          <p:cNvPr id="4" name="Picture 3"/>
          <p:cNvPicPr>
            <a:picLocks noChangeAspect="1"/>
          </p:cNvPicPr>
          <p:nvPr/>
        </p:nvPicPr>
        <p:blipFill>
          <a:blip r:embed="rId3" cstate="print">
            <a:extLst>
              <a:ext uri="{BEBA8EAE-BF5A-486C-A8C5-ECC9F3942E4B}">
                <a14:imgProps xmlns:a14="http://schemas.microsoft.com/office/drawing/2010/main">
                  <a14:imgLayer r:embed="rId4">
                    <a14:imgEffect>
                      <a14:colorTemperature colorTemp="7200"/>
                    </a14:imgEffect>
                    <a14:imgEffect>
                      <a14:saturation sat="200000"/>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8228012" y="2667000"/>
            <a:ext cx="3808413" cy="3808413"/>
          </a:xfrm>
          <a:prstGeom prst="rect">
            <a:avLst/>
          </a:prstGeom>
          <a:ln>
            <a:solidFill>
              <a:srgbClr val="D5E6F1"/>
            </a:solidFill>
          </a:ln>
          <a:effectLst>
            <a:softEdge rad="31750"/>
          </a:effectLst>
        </p:spPr>
      </p:pic>
    </p:spTree>
    <p:extLst>
      <p:ext uri="{BB962C8B-B14F-4D97-AF65-F5344CB8AC3E}">
        <p14:creationId xmlns:p14="http://schemas.microsoft.com/office/powerpoint/2010/main" val="3650340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98612" y="4419600"/>
            <a:ext cx="3300623" cy="1930400"/>
          </a:xfrm>
        </p:spPr>
        <p:txBody>
          <a:bodyPr/>
          <a:lstStyle/>
          <a:p>
            <a:r>
              <a:rPr lang="fa-IR" dirty="0" smtClean="0">
                <a:cs typeface="B Zar" panose="00000400000000000000" pitchFamily="2" charset="-78"/>
              </a:rPr>
              <a:t>سپاس</a:t>
            </a:r>
            <a:r>
              <a:rPr lang="fa-IR" dirty="0">
                <a:cs typeface="B Zar" panose="00000400000000000000" pitchFamily="2" charset="-78"/>
              </a:rPr>
              <a:t> </a:t>
            </a:r>
            <a:r>
              <a:rPr lang="fa-IR" dirty="0" smtClean="0">
                <a:cs typeface="B Zar" panose="00000400000000000000" pitchFamily="2" charset="-78"/>
              </a:rPr>
              <a:t>و تشکر</a:t>
            </a:r>
            <a:endParaRPr lang="en-US" dirty="0">
              <a:cs typeface="B Zar" panose="00000400000000000000" pitchFamily="2" charset="-78"/>
            </a:endParaRPr>
          </a:p>
        </p:txBody>
      </p:sp>
    </p:spTree>
    <p:extLst>
      <p:ext uri="{BB962C8B-B14F-4D97-AF65-F5344CB8AC3E}">
        <p14:creationId xmlns:p14="http://schemas.microsoft.com/office/powerpoint/2010/main" val="1997697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79413" y="609600"/>
            <a:ext cx="11261702" cy="6172200"/>
            <a:chOff x="748424" y="759067"/>
            <a:chExt cx="10662121" cy="5843589"/>
          </a:xfrm>
        </p:grpSpPr>
        <p:sp>
          <p:nvSpPr>
            <p:cNvPr id="5" name="Oval 4"/>
            <p:cNvSpPr/>
            <p:nvPr/>
          </p:nvSpPr>
          <p:spPr>
            <a:xfrm>
              <a:off x="748424" y="3020533"/>
              <a:ext cx="1522920" cy="1522920"/>
            </a:xfrm>
            <a:prstGeom prst="ellipse">
              <a:avLst/>
            </a:prstGeom>
            <a:solidFill>
              <a:schemeClr val="accent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b="1" dirty="0" smtClean="0"/>
                <a:t>Social media </a:t>
              </a:r>
              <a:endParaRPr lang="en-US" sz="2400" b="1" dirty="0"/>
            </a:p>
          </p:txBody>
        </p:sp>
        <p:sp>
          <p:nvSpPr>
            <p:cNvPr id="6" name="Oval 5"/>
            <p:cNvSpPr/>
            <p:nvPr/>
          </p:nvSpPr>
          <p:spPr>
            <a:xfrm>
              <a:off x="9887625" y="3100854"/>
              <a:ext cx="1522920" cy="1522920"/>
            </a:xfrm>
            <a:prstGeom prst="ellipse">
              <a:avLst/>
            </a:prstGeom>
            <a:solidFill>
              <a:schemeClr val="accent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b="1" dirty="0" smtClean="0"/>
                <a:t>Internet </a:t>
              </a:r>
              <a:endParaRPr lang="en-US" sz="2400" b="1" dirty="0"/>
            </a:p>
          </p:txBody>
        </p:sp>
        <p:sp>
          <p:nvSpPr>
            <p:cNvPr id="7" name="Oval 6"/>
            <p:cNvSpPr/>
            <p:nvPr/>
          </p:nvSpPr>
          <p:spPr>
            <a:xfrm>
              <a:off x="4499863" y="859091"/>
              <a:ext cx="1423183" cy="1387579"/>
            </a:xfrm>
            <a:prstGeom prst="ellipse">
              <a:avLst/>
            </a:prstGeom>
            <a:solidFill>
              <a:schemeClr val="accent6"/>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smtClean="0"/>
                <a:t>Security</a:t>
              </a:r>
              <a:endParaRPr lang="en-US" b="1" dirty="0"/>
            </a:p>
          </p:txBody>
        </p:sp>
        <p:sp>
          <p:nvSpPr>
            <p:cNvPr id="8" name="Oval 7"/>
            <p:cNvSpPr/>
            <p:nvPr/>
          </p:nvSpPr>
          <p:spPr>
            <a:xfrm>
              <a:off x="6356709" y="4941213"/>
              <a:ext cx="1750307" cy="1661443"/>
            </a:xfrm>
            <a:prstGeom prst="ellipse">
              <a:avLst/>
            </a:prstGeom>
            <a:solidFill>
              <a:schemeClr val="accent6"/>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867" b="1" dirty="0" smtClean="0"/>
                <a:t>Data warehouse</a:t>
              </a:r>
              <a:endParaRPr lang="en-US" sz="1867" b="1" dirty="0"/>
            </a:p>
          </p:txBody>
        </p:sp>
        <p:sp>
          <p:nvSpPr>
            <p:cNvPr id="9" name="Oval 8"/>
            <p:cNvSpPr/>
            <p:nvPr/>
          </p:nvSpPr>
          <p:spPr>
            <a:xfrm>
              <a:off x="1363765" y="759067"/>
              <a:ext cx="1937114" cy="1892259"/>
            </a:xfrm>
            <a:prstGeom prst="ellipse">
              <a:avLst/>
            </a:prstGeom>
            <a:solidFill>
              <a:schemeClr val="accent2"/>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b="1" dirty="0" smtClean="0"/>
                <a:t>block chain</a:t>
              </a:r>
              <a:endParaRPr lang="en-US" sz="2400" b="1" dirty="0"/>
            </a:p>
          </p:txBody>
        </p:sp>
        <p:sp>
          <p:nvSpPr>
            <p:cNvPr id="10" name="Oval 9"/>
            <p:cNvSpPr/>
            <p:nvPr/>
          </p:nvSpPr>
          <p:spPr>
            <a:xfrm>
              <a:off x="9346635" y="1031391"/>
              <a:ext cx="2031485" cy="1989142"/>
            </a:xfrm>
            <a:prstGeom prst="ellipse">
              <a:avLst/>
            </a:prstGeom>
            <a:solidFill>
              <a:schemeClr val="accent3"/>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smtClean="0"/>
                <a:t>governance</a:t>
              </a:r>
              <a:endParaRPr lang="en-US" sz="2000" b="1" dirty="0"/>
            </a:p>
          </p:txBody>
        </p:sp>
        <p:sp>
          <p:nvSpPr>
            <p:cNvPr id="11" name="Oval 10"/>
            <p:cNvSpPr/>
            <p:nvPr/>
          </p:nvSpPr>
          <p:spPr>
            <a:xfrm>
              <a:off x="2743200" y="4140200"/>
              <a:ext cx="1284051" cy="1284051"/>
            </a:xfrm>
            <a:prstGeom prst="ellipse">
              <a:avLst/>
            </a:prstGeom>
            <a:solidFill>
              <a:schemeClr val="accent3"/>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b="1" dirty="0" smtClean="0"/>
                <a:t>IOT</a:t>
              </a:r>
              <a:endParaRPr lang="en-US" sz="2400" b="1" dirty="0"/>
            </a:p>
          </p:txBody>
        </p:sp>
        <p:sp>
          <p:nvSpPr>
            <p:cNvPr id="12" name="Oval 11"/>
            <p:cNvSpPr/>
            <p:nvPr/>
          </p:nvSpPr>
          <p:spPr>
            <a:xfrm>
              <a:off x="9245600" y="4648200"/>
              <a:ext cx="1284051" cy="1284051"/>
            </a:xfrm>
            <a:prstGeom prst="ellipse">
              <a:avLst/>
            </a:prstGeom>
            <a:solidFill>
              <a:schemeClr val="accent2"/>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b="1" dirty="0" smtClean="0"/>
                <a:t>Big data</a:t>
              </a:r>
              <a:endParaRPr lang="en-US" sz="2400" b="1" dirty="0"/>
            </a:p>
          </p:txBody>
        </p:sp>
        <p:sp>
          <p:nvSpPr>
            <p:cNvPr id="15" name="Oval 14"/>
            <p:cNvSpPr/>
            <p:nvPr/>
          </p:nvSpPr>
          <p:spPr>
            <a:xfrm>
              <a:off x="7315200" y="1701800"/>
              <a:ext cx="993301" cy="993301"/>
            </a:xfrm>
            <a:prstGeom prst="ellipse">
              <a:avLst/>
            </a:prstGeom>
            <a:solidFill>
              <a:schemeClr val="accent5"/>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t>Cloud </a:t>
              </a:r>
              <a:endParaRPr lang="en-US" sz="1600" b="1" dirty="0"/>
            </a:p>
          </p:txBody>
        </p:sp>
        <p:sp>
          <p:nvSpPr>
            <p:cNvPr id="16" name="Oval 15"/>
            <p:cNvSpPr/>
            <p:nvPr/>
          </p:nvSpPr>
          <p:spPr>
            <a:xfrm>
              <a:off x="3817021" y="4989117"/>
              <a:ext cx="1438620" cy="1384743"/>
            </a:xfrm>
            <a:prstGeom prst="ellipse">
              <a:avLst/>
            </a:prstGeom>
            <a:solidFill>
              <a:schemeClr val="accent5"/>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t>Data base</a:t>
              </a:r>
              <a:endParaRPr lang="en-US" sz="1600" b="1" dirty="0"/>
            </a:p>
          </p:txBody>
        </p:sp>
        <p:cxnSp>
          <p:nvCxnSpPr>
            <p:cNvPr id="17" name="Straight Arrow Connector 16"/>
            <p:cNvCxnSpPr>
              <a:stCxn id="27" idx="2"/>
              <a:endCxn id="5" idx="6"/>
            </p:cNvCxnSpPr>
            <p:nvPr/>
          </p:nvCxnSpPr>
          <p:spPr>
            <a:xfrm flipH="1" flipV="1">
              <a:off x="2271344" y="3781993"/>
              <a:ext cx="2910256" cy="1524"/>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 name="Straight Arrow Connector 17"/>
            <p:cNvCxnSpPr>
              <a:endCxn id="7" idx="4"/>
            </p:cNvCxnSpPr>
            <p:nvPr/>
          </p:nvCxnSpPr>
          <p:spPr>
            <a:xfrm flipH="1" flipV="1">
              <a:off x="5211455" y="2246670"/>
              <a:ext cx="572681" cy="707655"/>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9" name="Straight Arrow Connector 18"/>
            <p:cNvCxnSpPr>
              <a:stCxn id="27" idx="6"/>
              <a:endCxn id="6" idx="2"/>
            </p:cNvCxnSpPr>
            <p:nvPr/>
          </p:nvCxnSpPr>
          <p:spPr>
            <a:xfrm>
              <a:off x="7010400" y="3783517"/>
              <a:ext cx="2877225" cy="78798"/>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Straight Arrow Connector 19"/>
            <p:cNvCxnSpPr>
              <a:stCxn id="27" idx="5"/>
              <a:endCxn id="8" idx="0"/>
            </p:cNvCxnSpPr>
            <p:nvPr/>
          </p:nvCxnSpPr>
          <p:spPr>
            <a:xfrm>
              <a:off x="6742578" y="4430096"/>
              <a:ext cx="489284" cy="511118"/>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 name="Straight Arrow Connector 20"/>
            <p:cNvCxnSpPr>
              <a:stCxn id="27" idx="3"/>
              <a:endCxn id="16" idx="7"/>
            </p:cNvCxnSpPr>
            <p:nvPr/>
          </p:nvCxnSpPr>
          <p:spPr>
            <a:xfrm rot="5400000">
              <a:off x="4846446" y="4518187"/>
              <a:ext cx="691068" cy="514887"/>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Straight Arrow Connector 21"/>
            <p:cNvCxnSpPr/>
            <p:nvPr/>
          </p:nvCxnSpPr>
          <p:spPr>
            <a:xfrm rot="10800000" flipV="1">
              <a:off x="3962400" y="4038600"/>
              <a:ext cx="1320800" cy="508000"/>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3" name="Straight Arrow Connector 22"/>
            <p:cNvCxnSpPr>
              <a:endCxn id="9" idx="5"/>
            </p:cNvCxnSpPr>
            <p:nvPr/>
          </p:nvCxnSpPr>
          <p:spPr>
            <a:xfrm flipH="1" flipV="1">
              <a:off x="3017195" y="2374211"/>
              <a:ext cx="2230970" cy="1092890"/>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4" name="Straight Arrow Connector 23"/>
            <p:cNvCxnSpPr>
              <a:stCxn id="27" idx="7"/>
              <a:endCxn id="15" idx="3"/>
            </p:cNvCxnSpPr>
            <p:nvPr/>
          </p:nvCxnSpPr>
          <p:spPr>
            <a:xfrm rot="5400000" flipH="1" flipV="1">
              <a:off x="6807971" y="2484246"/>
              <a:ext cx="587303" cy="718087"/>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Arrow Connector 24"/>
            <p:cNvCxnSpPr>
              <a:endCxn id="10" idx="3"/>
            </p:cNvCxnSpPr>
            <p:nvPr/>
          </p:nvCxnSpPr>
          <p:spPr>
            <a:xfrm flipV="1">
              <a:off x="6921501" y="2696206"/>
              <a:ext cx="2715345" cy="770895"/>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6" name="Straight Arrow Connector 25"/>
            <p:cNvCxnSpPr>
              <a:endCxn id="12" idx="1"/>
            </p:cNvCxnSpPr>
            <p:nvPr/>
          </p:nvCxnSpPr>
          <p:spPr>
            <a:xfrm>
              <a:off x="6972301" y="4127501"/>
              <a:ext cx="2461345" cy="708745"/>
            </a:xfrm>
            <a:prstGeom prst="straightConnector1">
              <a:avLst/>
            </a:prstGeom>
            <a:ln w="9525" cap="flat" cmpd="sng" algn="ctr">
              <a:solidFill>
                <a:srgbClr val="00B0F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7" name="Oval 26"/>
            <p:cNvSpPr/>
            <p:nvPr/>
          </p:nvSpPr>
          <p:spPr>
            <a:xfrm>
              <a:off x="5181600" y="2869117"/>
              <a:ext cx="1828800" cy="1828800"/>
            </a:xfrm>
            <a:prstGeom prst="ellipse">
              <a:avLst/>
            </a:prstGeom>
            <a:solidFill>
              <a:schemeClr val="tx2">
                <a:lumMod val="75000"/>
                <a:lumOff val="2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b="1" dirty="0"/>
            </a:p>
          </p:txBody>
        </p:sp>
      </p:grpSp>
      <p:sp>
        <p:nvSpPr>
          <p:cNvPr id="28" name="TextBox 27"/>
          <p:cNvSpPr txBox="1"/>
          <p:nvPr/>
        </p:nvSpPr>
        <p:spPr>
          <a:xfrm>
            <a:off x="5527570" y="3510436"/>
            <a:ext cx="1000274" cy="553998"/>
          </a:xfrm>
          <a:prstGeom prst="rect">
            <a:avLst/>
          </a:prstGeom>
          <a:noFill/>
        </p:spPr>
        <p:txBody>
          <a:bodyPr wrap="none" lIns="0" tIns="0" rIns="0" bIns="0" rtlCol="0">
            <a:spAutoFit/>
          </a:bodyPr>
          <a:lstStyle/>
          <a:p>
            <a:pPr algn="ctr"/>
            <a:r>
              <a:rPr lang="en-US" sz="3600" b="1" dirty="0" smtClean="0">
                <a:solidFill>
                  <a:schemeClr val="bg1"/>
                </a:solidFill>
                <a:latin typeface="Open Sans SemiBold" charset="0"/>
                <a:ea typeface="Open Sans SemiBold" charset="0"/>
                <a:cs typeface="Open Sans SemiBold" charset="0"/>
              </a:rPr>
              <a:t>Data</a:t>
            </a:r>
            <a:endParaRPr lang="en-US" sz="3600" b="1" dirty="0">
              <a:solidFill>
                <a:schemeClr val="bg1"/>
              </a:solidFill>
              <a:latin typeface="Open Sans SemiBold" charset="0"/>
              <a:ea typeface="Open Sans SemiBold" charset="0"/>
              <a:cs typeface="Open Sans SemiBold" charset="0"/>
            </a:endParaRPr>
          </a:p>
        </p:txBody>
      </p:sp>
    </p:spTree>
    <p:extLst>
      <p:ext uri="{BB962C8B-B14F-4D97-AF65-F5344CB8AC3E}">
        <p14:creationId xmlns:p14="http://schemas.microsoft.com/office/powerpoint/2010/main" val="711182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Picture 53"/>
          <p:cNvPicPr>
            <a:picLocks noChangeAspect="1"/>
          </p:cNvPicPr>
          <p:nvPr/>
        </p:nvPicPr>
        <p:blipFill>
          <a:blip r:embed="rId3" cstate="print">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tretch>
            <a:fillRect/>
          </a:stretch>
        </p:blipFill>
        <p:spPr>
          <a:xfrm>
            <a:off x="641865" y="1879600"/>
            <a:ext cx="6242304" cy="3511296"/>
          </a:xfrm>
          <a:prstGeom prst="rect">
            <a:avLst/>
          </a:prstGeom>
          <a:solidFill>
            <a:srgbClr val="FFFFFF">
              <a:shade val="85000"/>
              <a:alpha val="26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6" name="Title 1"/>
          <p:cNvSpPr txBox="1">
            <a:spLocks/>
          </p:cNvSpPr>
          <p:nvPr/>
        </p:nvSpPr>
        <p:spPr>
          <a:xfrm>
            <a:off x="608012" y="93052"/>
            <a:ext cx="11225503" cy="1066507"/>
          </a:xfrm>
          <a:prstGeom prst="rect">
            <a:avLst/>
          </a:prstGeom>
        </p:spPr>
        <p:txBody>
          <a:bodyPr vert="horz" lIns="121899" tIns="60949" rIns="121899" bIns="60949" rtlCol="0" anchor="b">
            <a:normAutofit/>
          </a:bodyPr>
          <a:lstStyle>
            <a:lvl1pPr algn="l" defTabSz="1218987" rtl="0" eaLnBrk="1" latinLnBrk="0" hangingPunct="1">
              <a:lnSpc>
                <a:spcPct val="85000"/>
              </a:lnSpc>
              <a:spcBef>
                <a:spcPct val="0"/>
              </a:spcBef>
              <a:buNone/>
              <a:tabLst/>
              <a:defRPr sz="4400" kern="1200" cap="none" baseline="0">
                <a:solidFill>
                  <a:schemeClr val="tx1"/>
                </a:solidFill>
                <a:latin typeface="+mj-lt"/>
                <a:ea typeface="+mj-ea"/>
                <a:cs typeface="+mj-cs"/>
              </a:defRPr>
            </a:lvl1pPr>
          </a:lstStyle>
          <a:p>
            <a:pPr marL="571500" indent="-571500" algn="r" rtl="1">
              <a:buFont typeface="Arial" panose="020B0604020202020204" pitchFamily="34" charset="0"/>
              <a:buChar char="•"/>
            </a:pPr>
            <a:r>
              <a:rPr lang="fa-IR" smtClean="0">
                <a:cs typeface="B Zar" panose="00000400000000000000" pitchFamily="2" charset="-78"/>
              </a:rPr>
              <a:t>امنیت(</a:t>
            </a:r>
            <a:r>
              <a:rPr lang="en-US" smtClean="0">
                <a:cs typeface="B Zar" panose="00000400000000000000" pitchFamily="2" charset="-78"/>
              </a:rPr>
              <a:t>security</a:t>
            </a:r>
            <a:r>
              <a:rPr lang="fa-IR" smtClean="0">
                <a:cs typeface="B Zar" panose="00000400000000000000" pitchFamily="2" charset="-78"/>
              </a:rPr>
              <a:t>)</a:t>
            </a:r>
            <a:endParaRPr lang="en-US" dirty="0">
              <a:cs typeface="B Zar" panose="00000400000000000000" pitchFamily="2" charset="-78"/>
            </a:endParaRPr>
          </a:p>
        </p:txBody>
      </p:sp>
      <p:sp>
        <p:nvSpPr>
          <p:cNvPr id="57" name="Rounded Rectangle 56"/>
          <p:cNvSpPr/>
          <p:nvPr/>
        </p:nvSpPr>
        <p:spPr>
          <a:xfrm>
            <a:off x="8456612" y="2057400"/>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3600" dirty="0">
                <a:cs typeface="B Zar" panose="00000400000000000000" pitchFamily="2" charset="-78"/>
              </a:rPr>
              <a:t>پدید آورنده</a:t>
            </a:r>
            <a:endParaRPr lang="en-US" sz="3600" dirty="0"/>
          </a:p>
        </p:txBody>
      </p:sp>
      <p:sp>
        <p:nvSpPr>
          <p:cNvPr id="58" name="Rounded Rectangle 57"/>
          <p:cNvSpPr/>
          <p:nvPr/>
        </p:nvSpPr>
        <p:spPr>
          <a:xfrm>
            <a:off x="8456612" y="3548576"/>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3600" dirty="0">
                <a:cs typeface="B Zar" panose="00000400000000000000" pitchFamily="2" charset="-78"/>
              </a:rPr>
              <a:t>پایگاه داده</a:t>
            </a:r>
            <a:endParaRPr lang="en-US" sz="3600" dirty="0"/>
          </a:p>
        </p:txBody>
      </p:sp>
      <p:sp>
        <p:nvSpPr>
          <p:cNvPr id="59" name="Rounded Rectangle 58"/>
          <p:cNvSpPr/>
          <p:nvPr/>
        </p:nvSpPr>
        <p:spPr>
          <a:xfrm>
            <a:off x="8456612" y="5181600"/>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3600" dirty="0" smtClean="0">
                <a:cs typeface="B Zar" panose="00000400000000000000" pitchFamily="2" charset="-78"/>
              </a:rPr>
              <a:t>داده</a:t>
            </a:r>
            <a:endParaRPr lang="en-US" sz="3600" dirty="0"/>
          </a:p>
        </p:txBody>
      </p:sp>
      <p:cxnSp>
        <p:nvCxnSpPr>
          <p:cNvPr id="60" name="Straight Arrow Connector 59"/>
          <p:cNvCxnSpPr>
            <a:stCxn id="57" idx="1"/>
            <a:endCxn id="61" idx="3"/>
          </p:cNvCxnSpPr>
          <p:nvPr/>
        </p:nvCxnSpPr>
        <p:spPr>
          <a:xfrm flipH="1" flipV="1">
            <a:off x="6932612" y="1447800"/>
            <a:ext cx="1524000" cy="990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Rounded Rectangle 60"/>
          <p:cNvSpPr/>
          <p:nvPr/>
        </p:nvSpPr>
        <p:spPr>
          <a:xfrm>
            <a:off x="4113212" y="1066800"/>
            <a:ext cx="28194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3600" dirty="0" smtClean="0">
                <a:cs typeface="B Zar" panose="00000400000000000000" pitchFamily="2" charset="-78"/>
              </a:rPr>
              <a:t>امنیت اطلاعات</a:t>
            </a:r>
            <a:endParaRPr lang="en-US" sz="3600" dirty="0"/>
          </a:p>
        </p:txBody>
      </p:sp>
      <p:sp>
        <p:nvSpPr>
          <p:cNvPr id="62" name="Rounded Rectangle 61"/>
          <p:cNvSpPr/>
          <p:nvPr/>
        </p:nvSpPr>
        <p:spPr>
          <a:xfrm>
            <a:off x="4133898" y="2733236"/>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3600" dirty="0" smtClean="0">
                <a:cs typeface="B Zar" panose="00000400000000000000" pitchFamily="2" charset="-78"/>
              </a:rPr>
              <a:t>امنیت داده</a:t>
            </a:r>
            <a:endParaRPr lang="en-US" sz="3600" dirty="0"/>
          </a:p>
        </p:txBody>
      </p:sp>
      <p:cxnSp>
        <p:nvCxnSpPr>
          <p:cNvPr id="63" name="Straight Arrow Connector 62"/>
          <p:cNvCxnSpPr>
            <a:stCxn id="57" idx="1"/>
            <a:endCxn id="62" idx="3"/>
          </p:cNvCxnSpPr>
          <p:nvPr/>
        </p:nvCxnSpPr>
        <p:spPr>
          <a:xfrm flipH="1">
            <a:off x="7029498" y="2438400"/>
            <a:ext cx="1427114" cy="6758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Rounded Rectangle 63"/>
          <p:cNvSpPr/>
          <p:nvPr/>
        </p:nvSpPr>
        <p:spPr>
          <a:xfrm>
            <a:off x="150812" y="1143000"/>
            <a:ext cx="30480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dirty="0" smtClean="0">
                <a:cs typeface="B Zar" panose="00000400000000000000" pitchFamily="2" charset="-78"/>
              </a:rPr>
              <a:t>محرمانگی و حریم خصوصی</a:t>
            </a:r>
            <a:endParaRPr lang="en-US" dirty="0"/>
          </a:p>
        </p:txBody>
      </p:sp>
      <p:sp>
        <p:nvSpPr>
          <p:cNvPr id="65" name="Rounded Rectangle 64"/>
          <p:cNvSpPr/>
          <p:nvPr/>
        </p:nvSpPr>
        <p:spPr>
          <a:xfrm>
            <a:off x="150812" y="2733236"/>
            <a:ext cx="30480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dirty="0" smtClean="0">
                <a:cs typeface="B Zar" panose="00000400000000000000" pitchFamily="2" charset="-78"/>
              </a:rPr>
              <a:t>صحت داده و صحت منبع</a:t>
            </a:r>
            <a:endParaRPr lang="en-US" dirty="0"/>
          </a:p>
        </p:txBody>
      </p:sp>
      <p:sp>
        <p:nvSpPr>
          <p:cNvPr id="66" name="Rounded Rectangle 65"/>
          <p:cNvSpPr/>
          <p:nvPr/>
        </p:nvSpPr>
        <p:spPr>
          <a:xfrm>
            <a:off x="150812" y="4528917"/>
            <a:ext cx="30480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dirty="0" smtClean="0">
                <a:cs typeface="B Zar" panose="00000400000000000000" pitchFamily="2" charset="-78"/>
              </a:rPr>
              <a:t>دسترسی پذیری</a:t>
            </a:r>
            <a:endParaRPr lang="en-US" dirty="0"/>
          </a:p>
        </p:txBody>
      </p:sp>
      <p:cxnSp>
        <p:nvCxnSpPr>
          <p:cNvPr id="67" name="Straight Arrow Connector 66"/>
          <p:cNvCxnSpPr>
            <a:stCxn id="62" idx="1"/>
            <a:endCxn id="64" idx="3"/>
          </p:cNvCxnSpPr>
          <p:nvPr/>
        </p:nvCxnSpPr>
        <p:spPr>
          <a:xfrm flipH="1" flipV="1">
            <a:off x="3198812" y="1524000"/>
            <a:ext cx="935086" cy="1590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62" idx="1"/>
            <a:endCxn id="65" idx="3"/>
          </p:cNvCxnSpPr>
          <p:nvPr/>
        </p:nvCxnSpPr>
        <p:spPr>
          <a:xfrm flipH="1">
            <a:off x="3198812" y="3114236"/>
            <a:ext cx="9350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a:stCxn id="62" idx="1"/>
            <a:endCxn id="66" idx="3"/>
          </p:cNvCxnSpPr>
          <p:nvPr/>
        </p:nvCxnSpPr>
        <p:spPr>
          <a:xfrm flipH="1">
            <a:off x="3198812" y="3114236"/>
            <a:ext cx="935086" cy="1795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Rounded Rectangle 69"/>
          <p:cNvSpPr/>
          <p:nvPr/>
        </p:nvSpPr>
        <p:spPr>
          <a:xfrm>
            <a:off x="4133898" y="2584499"/>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3200" dirty="0">
                <a:cs typeface="B Zar" panose="00000400000000000000" pitchFamily="2" charset="-78"/>
              </a:rPr>
              <a:t>پایگاه </a:t>
            </a:r>
            <a:r>
              <a:rPr lang="fa-IR" sz="3200" dirty="0" smtClean="0">
                <a:cs typeface="B Zar" panose="00000400000000000000" pitchFamily="2" charset="-78"/>
              </a:rPr>
              <a:t>داده مشترک</a:t>
            </a:r>
            <a:endParaRPr lang="en-US" sz="3200" dirty="0"/>
          </a:p>
        </p:txBody>
      </p:sp>
      <p:sp>
        <p:nvSpPr>
          <p:cNvPr id="71" name="Rounded Rectangle 70"/>
          <p:cNvSpPr/>
          <p:nvPr/>
        </p:nvSpPr>
        <p:spPr>
          <a:xfrm>
            <a:off x="4133898" y="3569971"/>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3200" dirty="0">
                <a:cs typeface="B Zar" panose="00000400000000000000" pitchFamily="2" charset="-78"/>
              </a:rPr>
              <a:t>پایگاه </a:t>
            </a:r>
            <a:r>
              <a:rPr lang="fa-IR" sz="3200" dirty="0" smtClean="0">
                <a:cs typeface="B Zar" panose="00000400000000000000" pitchFamily="2" charset="-78"/>
              </a:rPr>
              <a:t>داده مرکب</a:t>
            </a:r>
            <a:endParaRPr lang="en-US" sz="3200" dirty="0"/>
          </a:p>
        </p:txBody>
      </p:sp>
      <p:sp>
        <p:nvSpPr>
          <p:cNvPr id="72" name="Rounded Rectangle 71"/>
          <p:cNvSpPr/>
          <p:nvPr/>
        </p:nvSpPr>
        <p:spPr>
          <a:xfrm>
            <a:off x="4133898" y="4528917"/>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3200" dirty="0">
                <a:cs typeface="B Zar" panose="00000400000000000000" pitchFamily="2" charset="-78"/>
              </a:rPr>
              <a:t>پایگاه </a:t>
            </a:r>
            <a:r>
              <a:rPr lang="fa-IR" sz="3200" dirty="0" smtClean="0">
                <a:cs typeface="B Zar" panose="00000400000000000000" pitchFamily="2" charset="-78"/>
              </a:rPr>
              <a:t>داده جمعی</a:t>
            </a:r>
            <a:endParaRPr lang="en-US" sz="3200" dirty="0"/>
          </a:p>
        </p:txBody>
      </p:sp>
      <p:cxnSp>
        <p:nvCxnSpPr>
          <p:cNvPr id="73" name="Straight Arrow Connector 72"/>
          <p:cNvCxnSpPr>
            <a:stCxn id="58" idx="1"/>
            <a:endCxn id="70" idx="3"/>
          </p:cNvCxnSpPr>
          <p:nvPr/>
        </p:nvCxnSpPr>
        <p:spPr>
          <a:xfrm flipH="1" flipV="1">
            <a:off x="7029498" y="2965499"/>
            <a:ext cx="1427114" cy="9640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58" idx="1"/>
            <a:endCxn id="71" idx="3"/>
          </p:cNvCxnSpPr>
          <p:nvPr/>
        </p:nvCxnSpPr>
        <p:spPr>
          <a:xfrm flipH="1">
            <a:off x="7029498" y="3929576"/>
            <a:ext cx="1427114" cy="213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58" idx="1"/>
            <a:endCxn id="72" idx="3"/>
          </p:cNvCxnSpPr>
          <p:nvPr/>
        </p:nvCxnSpPr>
        <p:spPr>
          <a:xfrm flipH="1">
            <a:off x="7029498" y="3929576"/>
            <a:ext cx="1427114" cy="9803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4917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7">
                                            <p:bg/>
                                          </p:spTgt>
                                        </p:tgtEl>
                                        <p:attrNameLst>
                                          <p:attrName>style.visibility</p:attrName>
                                        </p:attrNameLst>
                                      </p:cBhvr>
                                      <p:to>
                                        <p:strVal val="visible"/>
                                      </p:to>
                                    </p:set>
                                    <p:animEffect transition="in" filter="randombar(horizontal)">
                                      <p:cBhvr>
                                        <p:cTn id="7" dur="500"/>
                                        <p:tgtEl>
                                          <p:spTgt spid="57">
                                            <p:bg/>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7">
                                            <p:txEl>
                                              <p:pRg st="0" end="0"/>
                                            </p:txEl>
                                          </p:spTgt>
                                        </p:tgtEl>
                                        <p:attrNameLst>
                                          <p:attrName>style.visibility</p:attrName>
                                        </p:attrNameLst>
                                      </p:cBhvr>
                                      <p:to>
                                        <p:strVal val="visible"/>
                                      </p:to>
                                    </p:set>
                                    <p:animEffect transition="in" filter="randombar(horizontal)">
                                      <p:cBhvr>
                                        <p:cTn id="10" dur="500"/>
                                        <p:tgtEl>
                                          <p:spTgt spid="57">
                                            <p:txEl>
                                              <p:pRg st="0" end="0"/>
                                            </p:txEl>
                                          </p:spTgt>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58">
                                            <p:bg/>
                                          </p:spTgt>
                                        </p:tgtEl>
                                        <p:attrNameLst>
                                          <p:attrName>style.visibility</p:attrName>
                                        </p:attrNameLst>
                                      </p:cBhvr>
                                      <p:to>
                                        <p:strVal val="visible"/>
                                      </p:to>
                                    </p:set>
                                    <p:animEffect transition="in" filter="randombar(horizontal)">
                                      <p:cBhvr>
                                        <p:cTn id="13" dur="500"/>
                                        <p:tgtEl>
                                          <p:spTgt spid="58">
                                            <p:bg/>
                                          </p:spTgt>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58">
                                            <p:txEl>
                                              <p:pRg st="0" end="0"/>
                                            </p:txEl>
                                          </p:spTgt>
                                        </p:tgtEl>
                                        <p:attrNameLst>
                                          <p:attrName>style.visibility</p:attrName>
                                        </p:attrNameLst>
                                      </p:cBhvr>
                                      <p:to>
                                        <p:strVal val="visible"/>
                                      </p:to>
                                    </p:set>
                                    <p:animEffect transition="in" filter="randombar(horizontal)">
                                      <p:cBhvr>
                                        <p:cTn id="16" dur="500"/>
                                        <p:tgtEl>
                                          <p:spTgt spid="58">
                                            <p:txEl>
                                              <p:pRg st="0" end="0"/>
                                            </p:txEl>
                                          </p:spTgt>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59">
                                            <p:bg/>
                                          </p:spTgt>
                                        </p:tgtEl>
                                        <p:attrNameLst>
                                          <p:attrName>style.visibility</p:attrName>
                                        </p:attrNameLst>
                                      </p:cBhvr>
                                      <p:to>
                                        <p:strVal val="visible"/>
                                      </p:to>
                                    </p:set>
                                    <p:animEffect transition="in" filter="randombar(horizontal)">
                                      <p:cBhvr>
                                        <p:cTn id="19" dur="500"/>
                                        <p:tgtEl>
                                          <p:spTgt spid="59">
                                            <p:bg/>
                                          </p:spTgt>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59">
                                            <p:txEl>
                                              <p:pRg st="0" end="0"/>
                                            </p:txEl>
                                          </p:spTgt>
                                        </p:tgtEl>
                                        <p:attrNameLst>
                                          <p:attrName>style.visibility</p:attrName>
                                        </p:attrNameLst>
                                      </p:cBhvr>
                                      <p:to>
                                        <p:strVal val="visible"/>
                                      </p:to>
                                    </p:set>
                                    <p:animEffect transition="in" filter="randombar(horizontal)">
                                      <p:cBhvr>
                                        <p:cTn id="22" dur="500"/>
                                        <p:tgtEl>
                                          <p:spTgt spid="59">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3" presetClass="entr" presetSubtype="16" fill="hold" grpId="0" nodeType="clickEffect">
                                  <p:stCondLst>
                                    <p:cond delay="0"/>
                                  </p:stCondLst>
                                  <p:childTnLst>
                                    <p:set>
                                      <p:cBhvr>
                                        <p:cTn id="26" dur="1" fill="hold">
                                          <p:stCondLst>
                                            <p:cond delay="0"/>
                                          </p:stCondLst>
                                        </p:cTn>
                                        <p:tgtEl>
                                          <p:spTgt spid="61"/>
                                        </p:tgtEl>
                                        <p:attrNameLst>
                                          <p:attrName>style.visibility</p:attrName>
                                        </p:attrNameLst>
                                      </p:cBhvr>
                                      <p:to>
                                        <p:strVal val="visible"/>
                                      </p:to>
                                    </p:set>
                                    <p:anim calcmode="lin" valueType="num">
                                      <p:cBhvr>
                                        <p:cTn id="27" dur="500" fill="hold"/>
                                        <p:tgtEl>
                                          <p:spTgt spid="61"/>
                                        </p:tgtEl>
                                        <p:attrNameLst>
                                          <p:attrName>ppt_w</p:attrName>
                                        </p:attrNameLst>
                                      </p:cBhvr>
                                      <p:tavLst>
                                        <p:tav tm="0">
                                          <p:val>
                                            <p:fltVal val="0"/>
                                          </p:val>
                                        </p:tav>
                                        <p:tav tm="100000">
                                          <p:val>
                                            <p:strVal val="#ppt_w"/>
                                          </p:val>
                                        </p:tav>
                                      </p:tavLst>
                                    </p:anim>
                                    <p:anim calcmode="lin" valueType="num">
                                      <p:cBhvr>
                                        <p:cTn id="28" dur="500" fill="hold"/>
                                        <p:tgtEl>
                                          <p:spTgt spid="61"/>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0"/>
                                  </p:stCondLst>
                                  <p:childTnLst>
                                    <p:set>
                                      <p:cBhvr>
                                        <p:cTn id="30" dur="1" fill="hold">
                                          <p:stCondLst>
                                            <p:cond delay="0"/>
                                          </p:stCondLst>
                                        </p:cTn>
                                        <p:tgtEl>
                                          <p:spTgt spid="62"/>
                                        </p:tgtEl>
                                        <p:attrNameLst>
                                          <p:attrName>style.visibility</p:attrName>
                                        </p:attrNameLst>
                                      </p:cBhvr>
                                      <p:to>
                                        <p:strVal val="visible"/>
                                      </p:to>
                                    </p:set>
                                    <p:anim calcmode="lin" valueType="num">
                                      <p:cBhvr>
                                        <p:cTn id="31" dur="500" fill="hold"/>
                                        <p:tgtEl>
                                          <p:spTgt spid="62"/>
                                        </p:tgtEl>
                                        <p:attrNameLst>
                                          <p:attrName>ppt_w</p:attrName>
                                        </p:attrNameLst>
                                      </p:cBhvr>
                                      <p:tavLst>
                                        <p:tav tm="0">
                                          <p:val>
                                            <p:fltVal val="0"/>
                                          </p:val>
                                        </p:tav>
                                        <p:tav tm="100000">
                                          <p:val>
                                            <p:strVal val="#ppt_w"/>
                                          </p:val>
                                        </p:tav>
                                      </p:tavLst>
                                    </p:anim>
                                    <p:anim calcmode="lin" valueType="num">
                                      <p:cBhvr>
                                        <p:cTn id="32" dur="500" fill="hold"/>
                                        <p:tgtEl>
                                          <p:spTgt spid="62"/>
                                        </p:tgtEl>
                                        <p:attrNameLst>
                                          <p:attrName>ppt_h</p:attrName>
                                        </p:attrNameLst>
                                      </p:cBhvr>
                                      <p:tavLst>
                                        <p:tav tm="0">
                                          <p:val>
                                            <p:fltVal val="0"/>
                                          </p:val>
                                        </p:tav>
                                        <p:tav tm="100000">
                                          <p:val>
                                            <p:strVal val="#ppt_h"/>
                                          </p:val>
                                        </p:tav>
                                      </p:tavLst>
                                    </p:anim>
                                  </p:childTnLst>
                                </p:cTn>
                              </p:par>
                              <p:par>
                                <p:cTn id="33" presetID="23" presetClass="entr" presetSubtype="16" fill="hold" nodeType="withEffect">
                                  <p:stCondLst>
                                    <p:cond delay="0"/>
                                  </p:stCondLst>
                                  <p:childTnLst>
                                    <p:set>
                                      <p:cBhvr>
                                        <p:cTn id="34" dur="1" fill="hold">
                                          <p:stCondLst>
                                            <p:cond delay="0"/>
                                          </p:stCondLst>
                                        </p:cTn>
                                        <p:tgtEl>
                                          <p:spTgt spid="63"/>
                                        </p:tgtEl>
                                        <p:attrNameLst>
                                          <p:attrName>style.visibility</p:attrName>
                                        </p:attrNameLst>
                                      </p:cBhvr>
                                      <p:to>
                                        <p:strVal val="visible"/>
                                      </p:to>
                                    </p:set>
                                    <p:anim calcmode="lin" valueType="num">
                                      <p:cBhvr>
                                        <p:cTn id="35" dur="500" fill="hold"/>
                                        <p:tgtEl>
                                          <p:spTgt spid="63"/>
                                        </p:tgtEl>
                                        <p:attrNameLst>
                                          <p:attrName>ppt_w</p:attrName>
                                        </p:attrNameLst>
                                      </p:cBhvr>
                                      <p:tavLst>
                                        <p:tav tm="0">
                                          <p:val>
                                            <p:fltVal val="0"/>
                                          </p:val>
                                        </p:tav>
                                        <p:tav tm="100000">
                                          <p:val>
                                            <p:strVal val="#ppt_w"/>
                                          </p:val>
                                        </p:tav>
                                      </p:tavLst>
                                    </p:anim>
                                    <p:anim calcmode="lin" valueType="num">
                                      <p:cBhvr>
                                        <p:cTn id="36" dur="500" fill="hold"/>
                                        <p:tgtEl>
                                          <p:spTgt spid="63"/>
                                        </p:tgtEl>
                                        <p:attrNameLst>
                                          <p:attrName>ppt_h</p:attrName>
                                        </p:attrNameLst>
                                      </p:cBhvr>
                                      <p:tavLst>
                                        <p:tav tm="0">
                                          <p:val>
                                            <p:fltVal val="0"/>
                                          </p:val>
                                        </p:tav>
                                        <p:tav tm="100000">
                                          <p:val>
                                            <p:strVal val="#ppt_h"/>
                                          </p:val>
                                        </p:tav>
                                      </p:tavLst>
                                    </p:anim>
                                  </p:childTnLst>
                                </p:cTn>
                              </p:par>
                              <p:par>
                                <p:cTn id="37" presetID="23" presetClass="entr" presetSubtype="16" fill="hold" nodeType="withEffect">
                                  <p:stCondLst>
                                    <p:cond delay="0"/>
                                  </p:stCondLst>
                                  <p:childTnLst>
                                    <p:set>
                                      <p:cBhvr>
                                        <p:cTn id="38" dur="1" fill="hold">
                                          <p:stCondLst>
                                            <p:cond delay="0"/>
                                          </p:stCondLst>
                                        </p:cTn>
                                        <p:tgtEl>
                                          <p:spTgt spid="60"/>
                                        </p:tgtEl>
                                        <p:attrNameLst>
                                          <p:attrName>style.visibility</p:attrName>
                                        </p:attrNameLst>
                                      </p:cBhvr>
                                      <p:to>
                                        <p:strVal val="visible"/>
                                      </p:to>
                                    </p:set>
                                    <p:anim calcmode="lin" valueType="num">
                                      <p:cBhvr>
                                        <p:cTn id="39" dur="500" fill="hold"/>
                                        <p:tgtEl>
                                          <p:spTgt spid="60"/>
                                        </p:tgtEl>
                                        <p:attrNameLst>
                                          <p:attrName>ppt_w</p:attrName>
                                        </p:attrNameLst>
                                      </p:cBhvr>
                                      <p:tavLst>
                                        <p:tav tm="0">
                                          <p:val>
                                            <p:fltVal val="0"/>
                                          </p:val>
                                        </p:tav>
                                        <p:tav tm="100000">
                                          <p:val>
                                            <p:strVal val="#ppt_w"/>
                                          </p:val>
                                        </p:tav>
                                      </p:tavLst>
                                    </p:anim>
                                    <p:anim calcmode="lin" valueType="num">
                                      <p:cBhvr>
                                        <p:cTn id="40" dur="500" fill="hold"/>
                                        <p:tgtEl>
                                          <p:spTgt spid="60"/>
                                        </p:tgtEl>
                                        <p:attrNameLst>
                                          <p:attrName>ppt_h</p:attrName>
                                        </p:attrNameLst>
                                      </p:cBhvr>
                                      <p:tavLst>
                                        <p:tav tm="0">
                                          <p:val>
                                            <p:fltVal val="0"/>
                                          </p:val>
                                        </p:tav>
                                        <p:tav tm="100000">
                                          <p:val>
                                            <p:strVal val="#ppt_h"/>
                                          </p:val>
                                        </p:tav>
                                      </p:tavLst>
                                    </p:anim>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nodeType="clickEffect">
                                  <p:stCondLst>
                                    <p:cond delay="0"/>
                                  </p:stCondLst>
                                  <p:childTnLst>
                                    <p:set>
                                      <p:cBhvr>
                                        <p:cTn id="44" dur="1" fill="hold">
                                          <p:stCondLst>
                                            <p:cond delay="0"/>
                                          </p:stCondLst>
                                        </p:cTn>
                                        <p:tgtEl>
                                          <p:spTgt spid="67"/>
                                        </p:tgtEl>
                                        <p:attrNameLst>
                                          <p:attrName>style.visibility</p:attrName>
                                        </p:attrNameLst>
                                      </p:cBhvr>
                                      <p:to>
                                        <p:strVal val="visible"/>
                                      </p:to>
                                    </p:set>
                                    <p:anim calcmode="lin" valueType="num">
                                      <p:cBhvr>
                                        <p:cTn id="45" dur="500" fill="hold"/>
                                        <p:tgtEl>
                                          <p:spTgt spid="67"/>
                                        </p:tgtEl>
                                        <p:attrNameLst>
                                          <p:attrName>ppt_w</p:attrName>
                                        </p:attrNameLst>
                                      </p:cBhvr>
                                      <p:tavLst>
                                        <p:tav tm="0">
                                          <p:val>
                                            <p:fltVal val="0"/>
                                          </p:val>
                                        </p:tav>
                                        <p:tav tm="100000">
                                          <p:val>
                                            <p:strVal val="#ppt_w"/>
                                          </p:val>
                                        </p:tav>
                                      </p:tavLst>
                                    </p:anim>
                                    <p:anim calcmode="lin" valueType="num">
                                      <p:cBhvr>
                                        <p:cTn id="46" dur="500" fill="hold"/>
                                        <p:tgtEl>
                                          <p:spTgt spid="67"/>
                                        </p:tgtEl>
                                        <p:attrNameLst>
                                          <p:attrName>ppt_h</p:attrName>
                                        </p:attrNameLst>
                                      </p:cBhvr>
                                      <p:tavLst>
                                        <p:tav tm="0">
                                          <p:val>
                                            <p:fltVal val="0"/>
                                          </p:val>
                                        </p:tav>
                                        <p:tav tm="100000">
                                          <p:val>
                                            <p:strVal val="#ppt_h"/>
                                          </p:val>
                                        </p:tav>
                                      </p:tavLst>
                                    </p:anim>
                                    <p:animEffect transition="in" filter="fade">
                                      <p:cBhvr>
                                        <p:cTn id="47" dur="500"/>
                                        <p:tgtEl>
                                          <p:spTgt spid="67"/>
                                        </p:tgtEl>
                                      </p:cBhvr>
                                    </p:animEffect>
                                  </p:childTnLst>
                                </p:cTn>
                              </p:par>
                              <p:par>
                                <p:cTn id="48" presetID="53" presetClass="entr" presetSubtype="16" fill="hold" nodeType="withEffect">
                                  <p:stCondLst>
                                    <p:cond delay="0"/>
                                  </p:stCondLst>
                                  <p:childTnLst>
                                    <p:set>
                                      <p:cBhvr>
                                        <p:cTn id="49" dur="1" fill="hold">
                                          <p:stCondLst>
                                            <p:cond delay="0"/>
                                          </p:stCondLst>
                                        </p:cTn>
                                        <p:tgtEl>
                                          <p:spTgt spid="68"/>
                                        </p:tgtEl>
                                        <p:attrNameLst>
                                          <p:attrName>style.visibility</p:attrName>
                                        </p:attrNameLst>
                                      </p:cBhvr>
                                      <p:to>
                                        <p:strVal val="visible"/>
                                      </p:to>
                                    </p:set>
                                    <p:anim calcmode="lin" valueType="num">
                                      <p:cBhvr>
                                        <p:cTn id="50" dur="500" fill="hold"/>
                                        <p:tgtEl>
                                          <p:spTgt spid="68"/>
                                        </p:tgtEl>
                                        <p:attrNameLst>
                                          <p:attrName>ppt_w</p:attrName>
                                        </p:attrNameLst>
                                      </p:cBhvr>
                                      <p:tavLst>
                                        <p:tav tm="0">
                                          <p:val>
                                            <p:fltVal val="0"/>
                                          </p:val>
                                        </p:tav>
                                        <p:tav tm="100000">
                                          <p:val>
                                            <p:strVal val="#ppt_w"/>
                                          </p:val>
                                        </p:tav>
                                      </p:tavLst>
                                    </p:anim>
                                    <p:anim calcmode="lin" valueType="num">
                                      <p:cBhvr>
                                        <p:cTn id="51" dur="500" fill="hold"/>
                                        <p:tgtEl>
                                          <p:spTgt spid="68"/>
                                        </p:tgtEl>
                                        <p:attrNameLst>
                                          <p:attrName>ppt_h</p:attrName>
                                        </p:attrNameLst>
                                      </p:cBhvr>
                                      <p:tavLst>
                                        <p:tav tm="0">
                                          <p:val>
                                            <p:fltVal val="0"/>
                                          </p:val>
                                        </p:tav>
                                        <p:tav tm="100000">
                                          <p:val>
                                            <p:strVal val="#ppt_h"/>
                                          </p:val>
                                        </p:tav>
                                      </p:tavLst>
                                    </p:anim>
                                    <p:animEffect transition="in" filter="fade">
                                      <p:cBhvr>
                                        <p:cTn id="52" dur="500"/>
                                        <p:tgtEl>
                                          <p:spTgt spid="68"/>
                                        </p:tgtEl>
                                      </p:cBhvr>
                                    </p:animEffect>
                                  </p:childTnLst>
                                </p:cTn>
                              </p:par>
                              <p:par>
                                <p:cTn id="53" presetID="53" presetClass="entr" presetSubtype="16" fill="hold" nodeType="withEffect">
                                  <p:stCondLst>
                                    <p:cond delay="0"/>
                                  </p:stCondLst>
                                  <p:childTnLst>
                                    <p:set>
                                      <p:cBhvr>
                                        <p:cTn id="54" dur="1" fill="hold">
                                          <p:stCondLst>
                                            <p:cond delay="0"/>
                                          </p:stCondLst>
                                        </p:cTn>
                                        <p:tgtEl>
                                          <p:spTgt spid="69"/>
                                        </p:tgtEl>
                                        <p:attrNameLst>
                                          <p:attrName>style.visibility</p:attrName>
                                        </p:attrNameLst>
                                      </p:cBhvr>
                                      <p:to>
                                        <p:strVal val="visible"/>
                                      </p:to>
                                    </p:set>
                                    <p:anim calcmode="lin" valueType="num">
                                      <p:cBhvr>
                                        <p:cTn id="55" dur="500" fill="hold"/>
                                        <p:tgtEl>
                                          <p:spTgt spid="69"/>
                                        </p:tgtEl>
                                        <p:attrNameLst>
                                          <p:attrName>ppt_w</p:attrName>
                                        </p:attrNameLst>
                                      </p:cBhvr>
                                      <p:tavLst>
                                        <p:tav tm="0">
                                          <p:val>
                                            <p:fltVal val="0"/>
                                          </p:val>
                                        </p:tav>
                                        <p:tav tm="100000">
                                          <p:val>
                                            <p:strVal val="#ppt_w"/>
                                          </p:val>
                                        </p:tav>
                                      </p:tavLst>
                                    </p:anim>
                                    <p:anim calcmode="lin" valueType="num">
                                      <p:cBhvr>
                                        <p:cTn id="56" dur="500" fill="hold"/>
                                        <p:tgtEl>
                                          <p:spTgt spid="69"/>
                                        </p:tgtEl>
                                        <p:attrNameLst>
                                          <p:attrName>ppt_h</p:attrName>
                                        </p:attrNameLst>
                                      </p:cBhvr>
                                      <p:tavLst>
                                        <p:tav tm="0">
                                          <p:val>
                                            <p:fltVal val="0"/>
                                          </p:val>
                                        </p:tav>
                                        <p:tav tm="100000">
                                          <p:val>
                                            <p:strVal val="#ppt_h"/>
                                          </p:val>
                                        </p:tav>
                                      </p:tavLst>
                                    </p:anim>
                                    <p:animEffect transition="in" filter="fade">
                                      <p:cBhvr>
                                        <p:cTn id="57" dur="500"/>
                                        <p:tgtEl>
                                          <p:spTgt spid="69"/>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66"/>
                                        </p:tgtEl>
                                        <p:attrNameLst>
                                          <p:attrName>style.visibility</p:attrName>
                                        </p:attrNameLst>
                                      </p:cBhvr>
                                      <p:to>
                                        <p:strVal val="visible"/>
                                      </p:to>
                                    </p:set>
                                    <p:anim calcmode="lin" valueType="num">
                                      <p:cBhvr>
                                        <p:cTn id="60" dur="500" fill="hold"/>
                                        <p:tgtEl>
                                          <p:spTgt spid="66"/>
                                        </p:tgtEl>
                                        <p:attrNameLst>
                                          <p:attrName>ppt_w</p:attrName>
                                        </p:attrNameLst>
                                      </p:cBhvr>
                                      <p:tavLst>
                                        <p:tav tm="0">
                                          <p:val>
                                            <p:fltVal val="0"/>
                                          </p:val>
                                        </p:tav>
                                        <p:tav tm="100000">
                                          <p:val>
                                            <p:strVal val="#ppt_w"/>
                                          </p:val>
                                        </p:tav>
                                      </p:tavLst>
                                    </p:anim>
                                    <p:anim calcmode="lin" valueType="num">
                                      <p:cBhvr>
                                        <p:cTn id="61" dur="500" fill="hold"/>
                                        <p:tgtEl>
                                          <p:spTgt spid="66"/>
                                        </p:tgtEl>
                                        <p:attrNameLst>
                                          <p:attrName>ppt_h</p:attrName>
                                        </p:attrNameLst>
                                      </p:cBhvr>
                                      <p:tavLst>
                                        <p:tav tm="0">
                                          <p:val>
                                            <p:fltVal val="0"/>
                                          </p:val>
                                        </p:tav>
                                        <p:tav tm="100000">
                                          <p:val>
                                            <p:strVal val="#ppt_h"/>
                                          </p:val>
                                        </p:tav>
                                      </p:tavLst>
                                    </p:anim>
                                    <p:animEffect transition="in" filter="fade">
                                      <p:cBhvr>
                                        <p:cTn id="62" dur="500"/>
                                        <p:tgtEl>
                                          <p:spTgt spid="66"/>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65"/>
                                        </p:tgtEl>
                                        <p:attrNameLst>
                                          <p:attrName>style.visibility</p:attrName>
                                        </p:attrNameLst>
                                      </p:cBhvr>
                                      <p:to>
                                        <p:strVal val="visible"/>
                                      </p:to>
                                    </p:set>
                                    <p:anim calcmode="lin" valueType="num">
                                      <p:cBhvr>
                                        <p:cTn id="65" dur="500" fill="hold"/>
                                        <p:tgtEl>
                                          <p:spTgt spid="65"/>
                                        </p:tgtEl>
                                        <p:attrNameLst>
                                          <p:attrName>ppt_w</p:attrName>
                                        </p:attrNameLst>
                                      </p:cBhvr>
                                      <p:tavLst>
                                        <p:tav tm="0">
                                          <p:val>
                                            <p:fltVal val="0"/>
                                          </p:val>
                                        </p:tav>
                                        <p:tav tm="100000">
                                          <p:val>
                                            <p:strVal val="#ppt_w"/>
                                          </p:val>
                                        </p:tav>
                                      </p:tavLst>
                                    </p:anim>
                                    <p:anim calcmode="lin" valueType="num">
                                      <p:cBhvr>
                                        <p:cTn id="66" dur="500" fill="hold"/>
                                        <p:tgtEl>
                                          <p:spTgt spid="65"/>
                                        </p:tgtEl>
                                        <p:attrNameLst>
                                          <p:attrName>ppt_h</p:attrName>
                                        </p:attrNameLst>
                                      </p:cBhvr>
                                      <p:tavLst>
                                        <p:tav tm="0">
                                          <p:val>
                                            <p:fltVal val="0"/>
                                          </p:val>
                                        </p:tav>
                                        <p:tav tm="100000">
                                          <p:val>
                                            <p:strVal val="#ppt_h"/>
                                          </p:val>
                                        </p:tav>
                                      </p:tavLst>
                                    </p:anim>
                                    <p:animEffect transition="in" filter="fade">
                                      <p:cBhvr>
                                        <p:cTn id="67" dur="500"/>
                                        <p:tgtEl>
                                          <p:spTgt spid="65"/>
                                        </p:tgtEl>
                                      </p:cBhvr>
                                    </p:animEffect>
                                  </p:childTnLst>
                                </p:cTn>
                              </p:par>
                              <p:par>
                                <p:cTn id="68" presetID="53" presetClass="entr" presetSubtype="16" fill="hold" grpId="0" nodeType="withEffect">
                                  <p:stCondLst>
                                    <p:cond delay="0"/>
                                  </p:stCondLst>
                                  <p:childTnLst>
                                    <p:set>
                                      <p:cBhvr>
                                        <p:cTn id="69" dur="1" fill="hold">
                                          <p:stCondLst>
                                            <p:cond delay="0"/>
                                          </p:stCondLst>
                                        </p:cTn>
                                        <p:tgtEl>
                                          <p:spTgt spid="64"/>
                                        </p:tgtEl>
                                        <p:attrNameLst>
                                          <p:attrName>style.visibility</p:attrName>
                                        </p:attrNameLst>
                                      </p:cBhvr>
                                      <p:to>
                                        <p:strVal val="visible"/>
                                      </p:to>
                                    </p:set>
                                    <p:anim calcmode="lin" valueType="num">
                                      <p:cBhvr>
                                        <p:cTn id="70" dur="500" fill="hold"/>
                                        <p:tgtEl>
                                          <p:spTgt spid="64"/>
                                        </p:tgtEl>
                                        <p:attrNameLst>
                                          <p:attrName>ppt_w</p:attrName>
                                        </p:attrNameLst>
                                      </p:cBhvr>
                                      <p:tavLst>
                                        <p:tav tm="0">
                                          <p:val>
                                            <p:fltVal val="0"/>
                                          </p:val>
                                        </p:tav>
                                        <p:tav tm="100000">
                                          <p:val>
                                            <p:strVal val="#ppt_w"/>
                                          </p:val>
                                        </p:tav>
                                      </p:tavLst>
                                    </p:anim>
                                    <p:anim calcmode="lin" valueType="num">
                                      <p:cBhvr>
                                        <p:cTn id="71" dur="500" fill="hold"/>
                                        <p:tgtEl>
                                          <p:spTgt spid="64"/>
                                        </p:tgtEl>
                                        <p:attrNameLst>
                                          <p:attrName>ppt_h</p:attrName>
                                        </p:attrNameLst>
                                      </p:cBhvr>
                                      <p:tavLst>
                                        <p:tav tm="0">
                                          <p:val>
                                            <p:fltVal val="0"/>
                                          </p:val>
                                        </p:tav>
                                        <p:tav tm="100000">
                                          <p:val>
                                            <p:strVal val="#ppt_h"/>
                                          </p:val>
                                        </p:tav>
                                      </p:tavLst>
                                    </p:anim>
                                    <p:animEffect transition="in" filter="fade">
                                      <p:cBhvr>
                                        <p:cTn id="72" dur="500"/>
                                        <p:tgtEl>
                                          <p:spTgt spid="64"/>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xit" presetSubtype="0" fill="hold" grpId="1" nodeType="clickEffect">
                                  <p:stCondLst>
                                    <p:cond delay="0"/>
                                  </p:stCondLst>
                                  <p:childTnLst>
                                    <p:animEffect transition="out" filter="fade">
                                      <p:cBhvr>
                                        <p:cTn id="76" dur="500"/>
                                        <p:tgtEl>
                                          <p:spTgt spid="61"/>
                                        </p:tgtEl>
                                      </p:cBhvr>
                                    </p:animEffect>
                                    <p:set>
                                      <p:cBhvr>
                                        <p:cTn id="77" dur="1" fill="hold">
                                          <p:stCondLst>
                                            <p:cond delay="499"/>
                                          </p:stCondLst>
                                        </p:cTn>
                                        <p:tgtEl>
                                          <p:spTgt spid="61"/>
                                        </p:tgtEl>
                                        <p:attrNameLst>
                                          <p:attrName>style.visibility</p:attrName>
                                        </p:attrNameLst>
                                      </p:cBhvr>
                                      <p:to>
                                        <p:strVal val="hidden"/>
                                      </p:to>
                                    </p:set>
                                  </p:childTnLst>
                                </p:cTn>
                              </p:par>
                              <p:par>
                                <p:cTn id="78" presetID="10" presetClass="exit" presetSubtype="0" fill="hold" grpId="1" nodeType="withEffect">
                                  <p:stCondLst>
                                    <p:cond delay="0"/>
                                  </p:stCondLst>
                                  <p:childTnLst>
                                    <p:animEffect transition="out" filter="fade">
                                      <p:cBhvr>
                                        <p:cTn id="79" dur="500"/>
                                        <p:tgtEl>
                                          <p:spTgt spid="62"/>
                                        </p:tgtEl>
                                      </p:cBhvr>
                                    </p:animEffect>
                                    <p:set>
                                      <p:cBhvr>
                                        <p:cTn id="80" dur="1" fill="hold">
                                          <p:stCondLst>
                                            <p:cond delay="499"/>
                                          </p:stCondLst>
                                        </p:cTn>
                                        <p:tgtEl>
                                          <p:spTgt spid="62"/>
                                        </p:tgtEl>
                                        <p:attrNameLst>
                                          <p:attrName>style.visibility</p:attrName>
                                        </p:attrNameLst>
                                      </p:cBhvr>
                                      <p:to>
                                        <p:strVal val="hidden"/>
                                      </p:to>
                                    </p:set>
                                  </p:childTnLst>
                                </p:cTn>
                              </p:par>
                              <p:par>
                                <p:cTn id="81" presetID="10" presetClass="exit" presetSubtype="0" fill="hold" nodeType="withEffect">
                                  <p:stCondLst>
                                    <p:cond delay="0"/>
                                  </p:stCondLst>
                                  <p:childTnLst>
                                    <p:animEffect transition="out" filter="fade">
                                      <p:cBhvr>
                                        <p:cTn id="82" dur="500"/>
                                        <p:tgtEl>
                                          <p:spTgt spid="63"/>
                                        </p:tgtEl>
                                      </p:cBhvr>
                                    </p:animEffect>
                                    <p:set>
                                      <p:cBhvr>
                                        <p:cTn id="83" dur="1" fill="hold">
                                          <p:stCondLst>
                                            <p:cond delay="499"/>
                                          </p:stCondLst>
                                        </p:cTn>
                                        <p:tgtEl>
                                          <p:spTgt spid="63"/>
                                        </p:tgtEl>
                                        <p:attrNameLst>
                                          <p:attrName>style.visibility</p:attrName>
                                        </p:attrNameLst>
                                      </p:cBhvr>
                                      <p:to>
                                        <p:strVal val="hidden"/>
                                      </p:to>
                                    </p:set>
                                  </p:childTnLst>
                                </p:cTn>
                              </p:par>
                              <p:par>
                                <p:cTn id="84" presetID="10" presetClass="exit" presetSubtype="0" fill="hold" nodeType="withEffect">
                                  <p:stCondLst>
                                    <p:cond delay="0"/>
                                  </p:stCondLst>
                                  <p:childTnLst>
                                    <p:animEffect transition="out" filter="fade">
                                      <p:cBhvr>
                                        <p:cTn id="85" dur="500"/>
                                        <p:tgtEl>
                                          <p:spTgt spid="60"/>
                                        </p:tgtEl>
                                      </p:cBhvr>
                                    </p:animEffect>
                                    <p:set>
                                      <p:cBhvr>
                                        <p:cTn id="86" dur="1" fill="hold">
                                          <p:stCondLst>
                                            <p:cond delay="499"/>
                                          </p:stCondLst>
                                        </p:cTn>
                                        <p:tgtEl>
                                          <p:spTgt spid="60"/>
                                        </p:tgtEl>
                                        <p:attrNameLst>
                                          <p:attrName>style.visibility</p:attrName>
                                        </p:attrNameLst>
                                      </p:cBhvr>
                                      <p:to>
                                        <p:strVal val="hidden"/>
                                      </p:to>
                                    </p:set>
                                  </p:childTnLst>
                                </p:cTn>
                              </p:par>
                              <p:par>
                                <p:cTn id="87" presetID="10" presetClass="exit" presetSubtype="0" fill="hold" nodeType="withEffect">
                                  <p:stCondLst>
                                    <p:cond delay="0"/>
                                  </p:stCondLst>
                                  <p:childTnLst>
                                    <p:animEffect transition="out" filter="fade">
                                      <p:cBhvr>
                                        <p:cTn id="88" dur="500"/>
                                        <p:tgtEl>
                                          <p:spTgt spid="67"/>
                                        </p:tgtEl>
                                      </p:cBhvr>
                                    </p:animEffect>
                                    <p:set>
                                      <p:cBhvr>
                                        <p:cTn id="89" dur="1" fill="hold">
                                          <p:stCondLst>
                                            <p:cond delay="499"/>
                                          </p:stCondLst>
                                        </p:cTn>
                                        <p:tgtEl>
                                          <p:spTgt spid="67"/>
                                        </p:tgtEl>
                                        <p:attrNameLst>
                                          <p:attrName>style.visibility</p:attrName>
                                        </p:attrNameLst>
                                      </p:cBhvr>
                                      <p:to>
                                        <p:strVal val="hidden"/>
                                      </p:to>
                                    </p:set>
                                  </p:childTnLst>
                                </p:cTn>
                              </p:par>
                              <p:par>
                                <p:cTn id="90" presetID="10" presetClass="exit" presetSubtype="0" fill="hold" nodeType="withEffect">
                                  <p:stCondLst>
                                    <p:cond delay="0"/>
                                  </p:stCondLst>
                                  <p:childTnLst>
                                    <p:animEffect transition="out" filter="fade">
                                      <p:cBhvr>
                                        <p:cTn id="91" dur="500"/>
                                        <p:tgtEl>
                                          <p:spTgt spid="68"/>
                                        </p:tgtEl>
                                      </p:cBhvr>
                                    </p:animEffect>
                                    <p:set>
                                      <p:cBhvr>
                                        <p:cTn id="92" dur="1" fill="hold">
                                          <p:stCondLst>
                                            <p:cond delay="499"/>
                                          </p:stCondLst>
                                        </p:cTn>
                                        <p:tgtEl>
                                          <p:spTgt spid="68"/>
                                        </p:tgtEl>
                                        <p:attrNameLst>
                                          <p:attrName>style.visibility</p:attrName>
                                        </p:attrNameLst>
                                      </p:cBhvr>
                                      <p:to>
                                        <p:strVal val="hidden"/>
                                      </p:to>
                                    </p:set>
                                  </p:childTnLst>
                                </p:cTn>
                              </p:par>
                              <p:par>
                                <p:cTn id="93" presetID="10" presetClass="exit" presetSubtype="0" fill="hold" nodeType="withEffect">
                                  <p:stCondLst>
                                    <p:cond delay="0"/>
                                  </p:stCondLst>
                                  <p:childTnLst>
                                    <p:animEffect transition="out" filter="fade">
                                      <p:cBhvr>
                                        <p:cTn id="94" dur="500"/>
                                        <p:tgtEl>
                                          <p:spTgt spid="69"/>
                                        </p:tgtEl>
                                      </p:cBhvr>
                                    </p:animEffect>
                                    <p:set>
                                      <p:cBhvr>
                                        <p:cTn id="95" dur="1" fill="hold">
                                          <p:stCondLst>
                                            <p:cond delay="499"/>
                                          </p:stCondLst>
                                        </p:cTn>
                                        <p:tgtEl>
                                          <p:spTgt spid="69"/>
                                        </p:tgtEl>
                                        <p:attrNameLst>
                                          <p:attrName>style.visibility</p:attrName>
                                        </p:attrNameLst>
                                      </p:cBhvr>
                                      <p:to>
                                        <p:strVal val="hidden"/>
                                      </p:to>
                                    </p:set>
                                  </p:childTnLst>
                                </p:cTn>
                              </p:par>
                              <p:par>
                                <p:cTn id="96" presetID="10" presetClass="exit" presetSubtype="0" fill="hold" grpId="1" nodeType="withEffect">
                                  <p:stCondLst>
                                    <p:cond delay="0"/>
                                  </p:stCondLst>
                                  <p:childTnLst>
                                    <p:animEffect transition="out" filter="fade">
                                      <p:cBhvr>
                                        <p:cTn id="97" dur="500"/>
                                        <p:tgtEl>
                                          <p:spTgt spid="66"/>
                                        </p:tgtEl>
                                      </p:cBhvr>
                                    </p:animEffect>
                                    <p:set>
                                      <p:cBhvr>
                                        <p:cTn id="98" dur="1" fill="hold">
                                          <p:stCondLst>
                                            <p:cond delay="499"/>
                                          </p:stCondLst>
                                        </p:cTn>
                                        <p:tgtEl>
                                          <p:spTgt spid="66"/>
                                        </p:tgtEl>
                                        <p:attrNameLst>
                                          <p:attrName>style.visibility</p:attrName>
                                        </p:attrNameLst>
                                      </p:cBhvr>
                                      <p:to>
                                        <p:strVal val="hidden"/>
                                      </p:to>
                                    </p:set>
                                  </p:childTnLst>
                                </p:cTn>
                              </p:par>
                              <p:par>
                                <p:cTn id="99" presetID="10" presetClass="exit" presetSubtype="0" fill="hold" grpId="1" nodeType="withEffect">
                                  <p:stCondLst>
                                    <p:cond delay="0"/>
                                  </p:stCondLst>
                                  <p:childTnLst>
                                    <p:animEffect transition="out" filter="fade">
                                      <p:cBhvr>
                                        <p:cTn id="100" dur="500"/>
                                        <p:tgtEl>
                                          <p:spTgt spid="65"/>
                                        </p:tgtEl>
                                      </p:cBhvr>
                                    </p:animEffect>
                                    <p:set>
                                      <p:cBhvr>
                                        <p:cTn id="101" dur="1" fill="hold">
                                          <p:stCondLst>
                                            <p:cond delay="499"/>
                                          </p:stCondLst>
                                        </p:cTn>
                                        <p:tgtEl>
                                          <p:spTgt spid="65"/>
                                        </p:tgtEl>
                                        <p:attrNameLst>
                                          <p:attrName>style.visibility</p:attrName>
                                        </p:attrNameLst>
                                      </p:cBhvr>
                                      <p:to>
                                        <p:strVal val="hidden"/>
                                      </p:to>
                                    </p:set>
                                  </p:childTnLst>
                                </p:cTn>
                              </p:par>
                              <p:par>
                                <p:cTn id="102" presetID="10" presetClass="exit" presetSubtype="0" fill="hold" grpId="1" nodeType="withEffect">
                                  <p:stCondLst>
                                    <p:cond delay="0"/>
                                  </p:stCondLst>
                                  <p:childTnLst>
                                    <p:animEffect transition="out" filter="fade">
                                      <p:cBhvr>
                                        <p:cTn id="103" dur="500"/>
                                        <p:tgtEl>
                                          <p:spTgt spid="64"/>
                                        </p:tgtEl>
                                      </p:cBhvr>
                                    </p:animEffect>
                                    <p:set>
                                      <p:cBhvr>
                                        <p:cTn id="104" dur="1" fill="hold">
                                          <p:stCondLst>
                                            <p:cond delay="499"/>
                                          </p:stCondLst>
                                        </p:cTn>
                                        <p:tgtEl>
                                          <p:spTgt spid="64"/>
                                        </p:tgtEl>
                                        <p:attrNameLst>
                                          <p:attrName>style.visibility</p:attrName>
                                        </p:attrNameLst>
                                      </p:cBhvr>
                                      <p:to>
                                        <p:strVal val="hidden"/>
                                      </p:to>
                                    </p:set>
                                  </p:childTnLst>
                                </p:cTn>
                              </p:par>
                              <p:par>
                                <p:cTn id="105" presetID="10" presetClass="exit" presetSubtype="0" fill="hold" grpId="0" nodeType="withEffect">
                                  <p:stCondLst>
                                    <p:cond delay="0"/>
                                  </p:stCondLst>
                                  <p:childTnLst>
                                    <p:animEffect transition="out" filter="fade">
                                      <p:cBhvr>
                                        <p:cTn id="106" dur="500"/>
                                        <p:tgtEl>
                                          <p:spTgt spid="56"/>
                                        </p:tgtEl>
                                      </p:cBhvr>
                                    </p:animEffect>
                                    <p:set>
                                      <p:cBhvr>
                                        <p:cTn id="107" dur="1" fill="hold">
                                          <p:stCondLst>
                                            <p:cond delay="499"/>
                                          </p:stCondLst>
                                        </p:cTn>
                                        <p:tgtEl>
                                          <p:spTgt spid="56"/>
                                        </p:tgtEl>
                                        <p:attrNameLst>
                                          <p:attrName>style.visibility</p:attrName>
                                        </p:attrNameLst>
                                      </p:cBhvr>
                                      <p:to>
                                        <p:strVal val="hidden"/>
                                      </p:to>
                                    </p:set>
                                  </p:childTnLst>
                                </p:cTn>
                              </p:par>
                              <p:par>
                                <p:cTn id="108" presetID="53" presetClass="entr" presetSubtype="16" fill="hold" nodeType="withEffect">
                                  <p:stCondLst>
                                    <p:cond delay="0"/>
                                  </p:stCondLst>
                                  <p:childTnLst>
                                    <p:set>
                                      <p:cBhvr>
                                        <p:cTn id="109" dur="1" fill="hold">
                                          <p:stCondLst>
                                            <p:cond delay="0"/>
                                          </p:stCondLst>
                                        </p:cTn>
                                        <p:tgtEl>
                                          <p:spTgt spid="75"/>
                                        </p:tgtEl>
                                        <p:attrNameLst>
                                          <p:attrName>style.visibility</p:attrName>
                                        </p:attrNameLst>
                                      </p:cBhvr>
                                      <p:to>
                                        <p:strVal val="visible"/>
                                      </p:to>
                                    </p:set>
                                    <p:anim calcmode="lin" valueType="num">
                                      <p:cBhvr>
                                        <p:cTn id="110" dur="500" fill="hold"/>
                                        <p:tgtEl>
                                          <p:spTgt spid="75"/>
                                        </p:tgtEl>
                                        <p:attrNameLst>
                                          <p:attrName>ppt_w</p:attrName>
                                        </p:attrNameLst>
                                      </p:cBhvr>
                                      <p:tavLst>
                                        <p:tav tm="0">
                                          <p:val>
                                            <p:fltVal val="0"/>
                                          </p:val>
                                        </p:tav>
                                        <p:tav tm="100000">
                                          <p:val>
                                            <p:strVal val="#ppt_w"/>
                                          </p:val>
                                        </p:tav>
                                      </p:tavLst>
                                    </p:anim>
                                    <p:anim calcmode="lin" valueType="num">
                                      <p:cBhvr>
                                        <p:cTn id="111" dur="500" fill="hold"/>
                                        <p:tgtEl>
                                          <p:spTgt spid="75"/>
                                        </p:tgtEl>
                                        <p:attrNameLst>
                                          <p:attrName>ppt_h</p:attrName>
                                        </p:attrNameLst>
                                      </p:cBhvr>
                                      <p:tavLst>
                                        <p:tav tm="0">
                                          <p:val>
                                            <p:fltVal val="0"/>
                                          </p:val>
                                        </p:tav>
                                        <p:tav tm="100000">
                                          <p:val>
                                            <p:strVal val="#ppt_h"/>
                                          </p:val>
                                        </p:tav>
                                      </p:tavLst>
                                    </p:anim>
                                    <p:animEffect transition="in" filter="fade">
                                      <p:cBhvr>
                                        <p:cTn id="112" dur="500"/>
                                        <p:tgtEl>
                                          <p:spTgt spid="75"/>
                                        </p:tgtEl>
                                      </p:cBhvr>
                                    </p:animEffect>
                                  </p:childTnLst>
                                </p:cTn>
                              </p:par>
                              <p:par>
                                <p:cTn id="113" presetID="53" presetClass="entr" presetSubtype="16" fill="hold" nodeType="withEffect">
                                  <p:stCondLst>
                                    <p:cond delay="0"/>
                                  </p:stCondLst>
                                  <p:childTnLst>
                                    <p:set>
                                      <p:cBhvr>
                                        <p:cTn id="114" dur="1" fill="hold">
                                          <p:stCondLst>
                                            <p:cond delay="0"/>
                                          </p:stCondLst>
                                        </p:cTn>
                                        <p:tgtEl>
                                          <p:spTgt spid="74"/>
                                        </p:tgtEl>
                                        <p:attrNameLst>
                                          <p:attrName>style.visibility</p:attrName>
                                        </p:attrNameLst>
                                      </p:cBhvr>
                                      <p:to>
                                        <p:strVal val="visible"/>
                                      </p:to>
                                    </p:set>
                                    <p:anim calcmode="lin" valueType="num">
                                      <p:cBhvr>
                                        <p:cTn id="115" dur="500" fill="hold"/>
                                        <p:tgtEl>
                                          <p:spTgt spid="74"/>
                                        </p:tgtEl>
                                        <p:attrNameLst>
                                          <p:attrName>ppt_w</p:attrName>
                                        </p:attrNameLst>
                                      </p:cBhvr>
                                      <p:tavLst>
                                        <p:tav tm="0">
                                          <p:val>
                                            <p:fltVal val="0"/>
                                          </p:val>
                                        </p:tav>
                                        <p:tav tm="100000">
                                          <p:val>
                                            <p:strVal val="#ppt_w"/>
                                          </p:val>
                                        </p:tav>
                                      </p:tavLst>
                                    </p:anim>
                                    <p:anim calcmode="lin" valueType="num">
                                      <p:cBhvr>
                                        <p:cTn id="116" dur="500" fill="hold"/>
                                        <p:tgtEl>
                                          <p:spTgt spid="74"/>
                                        </p:tgtEl>
                                        <p:attrNameLst>
                                          <p:attrName>ppt_h</p:attrName>
                                        </p:attrNameLst>
                                      </p:cBhvr>
                                      <p:tavLst>
                                        <p:tav tm="0">
                                          <p:val>
                                            <p:fltVal val="0"/>
                                          </p:val>
                                        </p:tav>
                                        <p:tav tm="100000">
                                          <p:val>
                                            <p:strVal val="#ppt_h"/>
                                          </p:val>
                                        </p:tav>
                                      </p:tavLst>
                                    </p:anim>
                                    <p:animEffect transition="in" filter="fade">
                                      <p:cBhvr>
                                        <p:cTn id="117" dur="500"/>
                                        <p:tgtEl>
                                          <p:spTgt spid="74"/>
                                        </p:tgtEl>
                                      </p:cBhvr>
                                    </p:animEffect>
                                  </p:childTnLst>
                                </p:cTn>
                              </p:par>
                              <p:par>
                                <p:cTn id="118" presetID="53" presetClass="entr" presetSubtype="16" fill="hold" nodeType="withEffect">
                                  <p:stCondLst>
                                    <p:cond delay="0"/>
                                  </p:stCondLst>
                                  <p:childTnLst>
                                    <p:set>
                                      <p:cBhvr>
                                        <p:cTn id="119" dur="1" fill="hold">
                                          <p:stCondLst>
                                            <p:cond delay="0"/>
                                          </p:stCondLst>
                                        </p:cTn>
                                        <p:tgtEl>
                                          <p:spTgt spid="73"/>
                                        </p:tgtEl>
                                        <p:attrNameLst>
                                          <p:attrName>style.visibility</p:attrName>
                                        </p:attrNameLst>
                                      </p:cBhvr>
                                      <p:to>
                                        <p:strVal val="visible"/>
                                      </p:to>
                                    </p:set>
                                    <p:anim calcmode="lin" valueType="num">
                                      <p:cBhvr>
                                        <p:cTn id="120" dur="500" fill="hold"/>
                                        <p:tgtEl>
                                          <p:spTgt spid="73"/>
                                        </p:tgtEl>
                                        <p:attrNameLst>
                                          <p:attrName>ppt_w</p:attrName>
                                        </p:attrNameLst>
                                      </p:cBhvr>
                                      <p:tavLst>
                                        <p:tav tm="0">
                                          <p:val>
                                            <p:fltVal val="0"/>
                                          </p:val>
                                        </p:tav>
                                        <p:tav tm="100000">
                                          <p:val>
                                            <p:strVal val="#ppt_w"/>
                                          </p:val>
                                        </p:tav>
                                      </p:tavLst>
                                    </p:anim>
                                    <p:anim calcmode="lin" valueType="num">
                                      <p:cBhvr>
                                        <p:cTn id="121" dur="500" fill="hold"/>
                                        <p:tgtEl>
                                          <p:spTgt spid="73"/>
                                        </p:tgtEl>
                                        <p:attrNameLst>
                                          <p:attrName>ppt_h</p:attrName>
                                        </p:attrNameLst>
                                      </p:cBhvr>
                                      <p:tavLst>
                                        <p:tav tm="0">
                                          <p:val>
                                            <p:fltVal val="0"/>
                                          </p:val>
                                        </p:tav>
                                        <p:tav tm="100000">
                                          <p:val>
                                            <p:strVal val="#ppt_h"/>
                                          </p:val>
                                        </p:tav>
                                      </p:tavLst>
                                    </p:anim>
                                    <p:animEffect transition="in" filter="fade">
                                      <p:cBhvr>
                                        <p:cTn id="122" dur="500"/>
                                        <p:tgtEl>
                                          <p:spTgt spid="73"/>
                                        </p:tgtEl>
                                      </p:cBhvr>
                                    </p:animEffect>
                                  </p:childTnLst>
                                </p:cTn>
                              </p:par>
                              <p:par>
                                <p:cTn id="123" presetID="53" presetClass="entr" presetSubtype="16" fill="hold" grpId="0" nodeType="withEffect">
                                  <p:stCondLst>
                                    <p:cond delay="0"/>
                                  </p:stCondLst>
                                  <p:childTnLst>
                                    <p:set>
                                      <p:cBhvr>
                                        <p:cTn id="124" dur="1" fill="hold">
                                          <p:stCondLst>
                                            <p:cond delay="0"/>
                                          </p:stCondLst>
                                        </p:cTn>
                                        <p:tgtEl>
                                          <p:spTgt spid="70"/>
                                        </p:tgtEl>
                                        <p:attrNameLst>
                                          <p:attrName>style.visibility</p:attrName>
                                        </p:attrNameLst>
                                      </p:cBhvr>
                                      <p:to>
                                        <p:strVal val="visible"/>
                                      </p:to>
                                    </p:set>
                                    <p:anim calcmode="lin" valueType="num">
                                      <p:cBhvr>
                                        <p:cTn id="125" dur="500" fill="hold"/>
                                        <p:tgtEl>
                                          <p:spTgt spid="70"/>
                                        </p:tgtEl>
                                        <p:attrNameLst>
                                          <p:attrName>ppt_w</p:attrName>
                                        </p:attrNameLst>
                                      </p:cBhvr>
                                      <p:tavLst>
                                        <p:tav tm="0">
                                          <p:val>
                                            <p:fltVal val="0"/>
                                          </p:val>
                                        </p:tav>
                                        <p:tav tm="100000">
                                          <p:val>
                                            <p:strVal val="#ppt_w"/>
                                          </p:val>
                                        </p:tav>
                                      </p:tavLst>
                                    </p:anim>
                                    <p:anim calcmode="lin" valueType="num">
                                      <p:cBhvr>
                                        <p:cTn id="126" dur="500" fill="hold"/>
                                        <p:tgtEl>
                                          <p:spTgt spid="70"/>
                                        </p:tgtEl>
                                        <p:attrNameLst>
                                          <p:attrName>ppt_h</p:attrName>
                                        </p:attrNameLst>
                                      </p:cBhvr>
                                      <p:tavLst>
                                        <p:tav tm="0">
                                          <p:val>
                                            <p:fltVal val="0"/>
                                          </p:val>
                                        </p:tav>
                                        <p:tav tm="100000">
                                          <p:val>
                                            <p:strVal val="#ppt_h"/>
                                          </p:val>
                                        </p:tav>
                                      </p:tavLst>
                                    </p:anim>
                                    <p:animEffect transition="in" filter="fade">
                                      <p:cBhvr>
                                        <p:cTn id="127" dur="500"/>
                                        <p:tgtEl>
                                          <p:spTgt spid="70"/>
                                        </p:tgtEl>
                                      </p:cBhvr>
                                    </p:animEffect>
                                  </p:childTnLst>
                                </p:cTn>
                              </p:par>
                              <p:par>
                                <p:cTn id="128" presetID="53" presetClass="entr" presetSubtype="16" fill="hold" grpId="0" nodeType="withEffect">
                                  <p:stCondLst>
                                    <p:cond delay="0"/>
                                  </p:stCondLst>
                                  <p:childTnLst>
                                    <p:set>
                                      <p:cBhvr>
                                        <p:cTn id="129" dur="1" fill="hold">
                                          <p:stCondLst>
                                            <p:cond delay="0"/>
                                          </p:stCondLst>
                                        </p:cTn>
                                        <p:tgtEl>
                                          <p:spTgt spid="71"/>
                                        </p:tgtEl>
                                        <p:attrNameLst>
                                          <p:attrName>style.visibility</p:attrName>
                                        </p:attrNameLst>
                                      </p:cBhvr>
                                      <p:to>
                                        <p:strVal val="visible"/>
                                      </p:to>
                                    </p:set>
                                    <p:anim calcmode="lin" valueType="num">
                                      <p:cBhvr>
                                        <p:cTn id="130" dur="500" fill="hold"/>
                                        <p:tgtEl>
                                          <p:spTgt spid="71"/>
                                        </p:tgtEl>
                                        <p:attrNameLst>
                                          <p:attrName>ppt_w</p:attrName>
                                        </p:attrNameLst>
                                      </p:cBhvr>
                                      <p:tavLst>
                                        <p:tav tm="0">
                                          <p:val>
                                            <p:fltVal val="0"/>
                                          </p:val>
                                        </p:tav>
                                        <p:tav tm="100000">
                                          <p:val>
                                            <p:strVal val="#ppt_w"/>
                                          </p:val>
                                        </p:tav>
                                      </p:tavLst>
                                    </p:anim>
                                    <p:anim calcmode="lin" valueType="num">
                                      <p:cBhvr>
                                        <p:cTn id="131" dur="500" fill="hold"/>
                                        <p:tgtEl>
                                          <p:spTgt spid="71"/>
                                        </p:tgtEl>
                                        <p:attrNameLst>
                                          <p:attrName>ppt_h</p:attrName>
                                        </p:attrNameLst>
                                      </p:cBhvr>
                                      <p:tavLst>
                                        <p:tav tm="0">
                                          <p:val>
                                            <p:fltVal val="0"/>
                                          </p:val>
                                        </p:tav>
                                        <p:tav tm="100000">
                                          <p:val>
                                            <p:strVal val="#ppt_h"/>
                                          </p:val>
                                        </p:tav>
                                      </p:tavLst>
                                    </p:anim>
                                    <p:animEffect transition="in" filter="fade">
                                      <p:cBhvr>
                                        <p:cTn id="132" dur="500"/>
                                        <p:tgtEl>
                                          <p:spTgt spid="71"/>
                                        </p:tgtEl>
                                      </p:cBhvr>
                                    </p:animEffect>
                                  </p:childTnLst>
                                </p:cTn>
                              </p:par>
                              <p:par>
                                <p:cTn id="133" presetID="53" presetClass="entr" presetSubtype="16" fill="hold" grpId="0" nodeType="withEffect">
                                  <p:stCondLst>
                                    <p:cond delay="0"/>
                                  </p:stCondLst>
                                  <p:childTnLst>
                                    <p:set>
                                      <p:cBhvr>
                                        <p:cTn id="134" dur="1" fill="hold">
                                          <p:stCondLst>
                                            <p:cond delay="0"/>
                                          </p:stCondLst>
                                        </p:cTn>
                                        <p:tgtEl>
                                          <p:spTgt spid="72"/>
                                        </p:tgtEl>
                                        <p:attrNameLst>
                                          <p:attrName>style.visibility</p:attrName>
                                        </p:attrNameLst>
                                      </p:cBhvr>
                                      <p:to>
                                        <p:strVal val="visible"/>
                                      </p:to>
                                    </p:set>
                                    <p:anim calcmode="lin" valueType="num">
                                      <p:cBhvr>
                                        <p:cTn id="135" dur="500" fill="hold"/>
                                        <p:tgtEl>
                                          <p:spTgt spid="72"/>
                                        </p:tgtEl>
                                        <p:attrNameLst>
                                          <p:attrName>ppt_w</p:attrName>
                                        </p:attrNameLst>
                                      </p:cBhvr>
                                      <p:tavLst>
                                        <p:tav tm="0">
                                          <p:val>
                                            <p:fltVal val="0"/>
                                          </p:val>
                                        </p:tav>
                                        <p:tav tm="100000">
                                          <p:val>
                                            <p:strVal val="#ppt_w"/>
                                          </p:val>
                                        </p:tav>
                                      </p:tavLst>
                                    </p:anim>
                                    <p:anim calcmode="lin" valueType="num">
                                      <p:cBhvr>
                                        <p:cTn id="136" dur="500" fill="hold"/>
                                        <p:tgtEl>
                                          <p:spTgt spid="72"/>
                                        </p:tgtEl>
                                        <p:attrNameLst>
                                          <p:attrName>ppt_h</p:attrName>
                                        </p:attrNameLst>
                                      </p:cBhvr>
                                      <p:tavLst>
                                        <p:tav tm="0">
                                          <p:val>
                                            <p:fltVal val="0"/>
                                          </p:val>
                                        </p:tav>
                                        <p:tav tm="100000">
                                          <p:val>
                                            <p:strVal val="#ppt_h"/>
                                          </p:val>
                                        </p:tav>
                                      </p:tavLst>
                                    </p:anim>
                                    <p:animEffect transition="in" filter="fade">
                                      <p:cBhvr>
                                        <p:cTn id="137"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build="allAtOnce" animBg="1"/>
      <p:bldP spid="58" grpId="0" build="allAtOnce" animBg="1"/>
      <p:bldP spid="59" grpId="0" build="allAtOnce" animBg="1"/>
      <p:bldP spid="61" grpId="0" animBg="1"/>
      <p:bldP spid="61" grpId="1" animBg="1"/>
      <p:bldP spid="62" grpId="0" animBg="1"/>
      <p:bldP spid="62" grpId="1" animBg="1"/>
      <p:bldP spid="64" grpId="0" animBg="1"/>
      <p:bldP spid="64" grpId="1" animBg="1"/>
      <p:bldP spid="65" grpId="0" animBg="1"/>
      <p:bldP spid="65" grpId="1" animBg="1"/>
      <p:bldP spid="66" grpId="0" animBg="1"/>
      <p:bldP spid="66" grpId="1" animBg="1"/>
      <p:bldP spid="70" grpId="0" animBg="1"/>
      <p:bldP spid="71" grpId="0" animBg="1"/>
      <p:bldP spid="7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4812" y="152400"/>
            <a:ext cx="10157354" cy="918502"/>
          </a:xfrm>
        </p:spPr>
        <p:txBody>
          <a:bodyPr rtlCol="0"/>
          <a:lstStyle/>
          <a:p>
            <a:pPr marL="571500" indent="-571500" algn="r" rtl="1">
              <a:buFont typeface="Arial" panose="020B0604020202020204" pitchFamily="34" charset="0"/>
              <a:buChar char="•"/>
            </a:pPr>
            <a:r>
              <a:rPr lang="fa-IR" dirty="0" smtClean="0">
                <a:cs typeface="B Zar" panose="00000400000000000000" pitchFamily="2" charset="-78"/>
              </a:rPr>
              <a:t>رایانش ابری(</a:t>
            </a:r>
            <a:r>
              <a:rPr lang="en-US" dirty="0" smtClean="0">
                <a:cs typeface="B Zar" panose="00000400000000000000" pitchFamily="2" charset="-78"/>
              </a:rPr>
              <a:t>Cloud computing</a:t>
            </a:r>
            <a:r>
              <a:rPr lang="fa-IR" dirty="0" smtClean="0">
                <a:cs typeface="B Zar" panose="00000400000000000000" pitchFamily="2" charset="-78"/>
              </a:rPr>
              <a:t>)</a:t>
            </a:r>
            <a:endParaRPr lang="en-US" dirty="0">
              <a:cs typeface="B Zar" panose="00000400000000000000" pitchFamily="2" charset="-78"/>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231" y="2057400"/>
            <a:ext cx="7496175" cy="4514850"/>
          </a:xfrm>
          <a:prstGeom prst="rect">
            <a:avLst/>
          </a:prstGeom>
        </p:spPr>
      </p:pic>
      <p:sp>
        <p:nvSpPr>
          <p:cNvPr id="9" name="Rounded Rectangle 8"/>
          <p:cNvSpPr/>
          <p:nvPr/>
        </p:nvSpPr>
        <p:spPr>
          <a:xfrm>
            <a:off x="7694612" y="1941048"/>
            <a:ext cx="43434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2800" dirty="0" smtClean="0">
                <a:cs typeface="B Zar" panose="00000400000000000000" pitchFamily="2" charset="-78"/>
              </a:rPr>
              <a:t>حفظ حریم خصوصی</a:t>
            </a:r>
            <a:endParaRPr lang="en-US" sz="2800" dirty="0"/>
          </a:p>
        </p:txBody>
      </p:sp>
      <p:sp>
        <p:nvSpPr>
          <p:cNvPr id="10" name="Rounded Rectangle 9"/>
          <p:cNvSpPr/>
          <p:nvPr/>
        </p:nvSpPr>
        <p:spPr>
          <a:xfrm>
            <a:off x="7694612" y="2879188"/>
            <a:ext cx="43434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2800" dirty="0" smtClean="0">
                <a:cs typeface="B Zar" panose="00000400000000000000" pitchFamily="2" charset="-78"/>
              </a:rPr>
              <a:t>حفظ حاکمیت داده</a:t>
            </a:r>
            <a:endParaRPr lang="en-US" sz="2800" dirty="0"/>
          </a:p>
        </p:txBody>
      </p:sp>
      <p:sp>
        <p:nvSpPr>
          <p:cNvPr id="11" name="Rounded Rectangle 10"/>
          <p:cNvSpPr/>
          <p:nvPr/>
        </p:nvSpPr>
        <p:spPr>
          <a:xfrm>
            <a:off x="7694612" y="3817328"/>
            <a:ext cx="435588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2800" dirty="0" smtClean="0">
                <a:cs typeface="B Zar" panose="00000400000000000000" pitchFamily="2" charset="-78"/>
              </a:rPr>
              <a:t>مالکیت فکری</a:t>
            </a:r>
            <a:endParaRPr lang="en-US" sz="2800" dirty="0"/>
          </a:p>
        </p:txBody>
      </p:sp>
      <p:sp>
        <p:nvSpPr>
          <p:cNvPr id="12" name="Rounded Rectangle 11"/>
          <p:cNvSpPr/>
          <p:nvPr/>
        </p:nvSpPr>
        <p:spPr>
          <a:xfrm>
            <a:off x="7694612" y="4755468"/>
            <a:ext cx="435588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2800" dirty="0">
                <a:cs typeface="B Zar" panose="00000400000000000000" pitchFamily="2" charset="-78"/>
              </a:rPr>
              <a:t>میزبانی خدمات و اطلاعات غیرقانونی</a:t>
            </a:r>
            <a:endParaRPr lang="en-US" sz="2800" dirty="0"/>
          </a:p>
        </p:txBody>
      </p:sp>
      <p:sp>
        <p:nvSpPr>
          <p:cNvPr id="14" name="Rounded Rectangle 13"/>
          <p:cNvSpPr/>
          <p:nvPr/>
        </p:nvSpPr>
        <p:spPr>
          <a:xfrm>
            <a:off x="7694612" y="5693608"/>
            <a:ext cx="435588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a-IR" sz="2800" dirty="0">
                <a:cs typeface="B Zar" panose="00000400000000000000" pitchFamily="2" charset="-78"/>
              </a:rPr>
              <a:t>آزادی عمل مصرف کننده در انتقال به سایر تامین کنندگان</a:t>
            </a:r>
            <a:endParaRPr lang="en-US" sz="2800" dirty="0"/>
          </a:p>
        </p:txBody>
      </p:sp>
    </p:spTree>
    <p:extLst>
      <p:ext uri="{BB962C8B-B14F-4D97-AF65-F5344CB8AC3E}">
        <p14:creationId xmlns:p14="http://schemas.microsoft.com/office/powerpoint/2010/main" val="6860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bg/>
                                          </p:spTgt>
                                        </p:tgtEl>
                                        <p:attrNameLst>
                                          <p:attrName>style.visibility</p:attrName>
                                        </p:attrNameLst>
                                      </p:cBhvr>
                                      <p:to>
                                        <p:strVal val="visible"/>
                                      </p:to>
                                    </p:set>
                                    <p:animEffect transition="in" filter="randombar(horizontal)">
                                      <p:cBhvr>
                                        <p:cTn id="7" dur="500"/>
                                        <p:tgtEl>
                                          <p:spTgt spid="9">
                                            <p:bg/>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randombar(horizontal)">
                                      <p:cBhvr>
                                        <p:cTn id="10" dur="500"/>
                                        <p:tgtEl>
                                          <p:spTgt spid="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0">
                                            <p:bg/>
                                          </p:spTgt>
                                        </p:tgtEl>
                                        <p:attrNameLst>
                                          <p:attrName>style.visibility</p:attrName>
                                        </p:attrNameLst>
                                      </p:cBhvr>
                                      <p:to>
                                        <p:strVal val="visible"/>
                                      </p:to>
                                    </p:set>
                                    <p:animEffect transition="in" filter="randombar(horizontal)">
                                      <p:cBhvr>
                                        <p:cTn id="15" dur="500"/>
                                        <p:tgtEl>
                                          <p:spTgt spid="10">
                                            <p:bg/>
                                          </p:spTgt>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0">
                                            <p:txEl>
                                              <p:pRg st="0" end="0"/>
                                            </p:txEl>
                                          </p:spTgt>
                                        </p:tgtEl>
                                        <p:attrNameLst>
                                          <p:attrName>style.visibility</p:attrName>
                                        </p:attrNameLst>
                                      </p:cBhvr>
                                      <p:to>
                                        <p:strVal val="visible"/>
                                      </p:to>
                                    </p:set>
                                    <p:animEffect transition="in" filter="randombar(horizontal)">
                                      <p:cBhvr>
                                        <p:cTn id="18" dur="500"/>
                                        <p:tgtEl>
                                          <p:spTgt spid="10">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1">
                                            <p:bg/>
                                          </p:spTgt>
                                        </p:tgtEl>
                                        <p:attrNameLst>
                                          <p:attrName>style.visibility</p:attrName>
                                        </p:attrNameLst>
                                      </p:cBhvr>
                                      <p:to>
                                        <p:strVal val="visible"/>
                                      </p:to>
                                    </p:set>
                                    <p:animEffect transition="in" filter="randombar(horizontal)">
                                      <p:cBhvr>
                                        <p:cTn id="23" dur="500"/>
                                        <p:tgtEl>
                                          <p:spTgt spid="11">
                                            <p:bg/>
                                          </p:spTgt>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26" dur="500"/>
                                        <p:tgtEl>
                                          <p:spTgt spid="11">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12">
                                            <p:bg/>
                                          </p:spTgt>
                                        </p:tgtEl>
                                        <p:attrNameLst>
                                          <p:attrName>style.visibility</p:attrName>
                                        </p:attrNameLst>
                                      </p:cBhvr>
                                      <p:to>
                                        <p:strVal val="visible"/>
                                      </p:to>
                                    </p:set>
                                    <p:animEffect transition="in" filter="randombar(horizontal)">
                                      <p:cBhvr>
                                        <p:cTn id="31" dur="500"/>
                                        <p:tgtEl>
                                          <p:spTgt spid="12">
                                            <p:bg/>
                                          </p:spTgt>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12">
                                            <p:txEl>
                                              <p:pRg st="0" end="0"/>
                                            </p:txEl>
                                          </p:spTgt>
                                        </p:tgtEl>
                                        <p:attrNameLst>
                                          <p:attrName>style.visibility</p:attrName>
                                        </p:attrNameLst>
                                      </p:cBhvr>
                                      <p:to>
                                        <p:strVal val="visible"/>
                                      </p:to>
                                    </p:set>
                                    <p:animEffect transition="in" filter="randombar(horizontal)">
                                      <p:cBhvr>
                                        <p:cTn id="34" dur="500"/>
                                        <p:tgtEl>
                                          <p:spTgt spid="12">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14">
                                            <p:bg/>
                                          </p:spTgt>
                                        </p:tgtEl>
                                        <p:attrNameLst>
                                          <p:attrName>style.visibility</p:attrName>
                                        </p:attrNameLst>
                                      </p:cBhvr>
                                      <p:to>
                                        <p:strVal val="visible"/>
                                      </p:to>
                                    </p:set>
                                    <p:animEffect transition="in" filter="randombar(horizontal)">
                                      <p:cBhvr>
                                        <p:cTn id="39" dur="500"/>
                                        <p:tgtEl>
                                          <p:spTgt spid="14">
                                            <p:bg/>
                                          </p:spTgt>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14">
                                            <p:txEl>
                                              <p:pRg st="0" end="0"/>
                                            </p:txEl>
                                          </p:spTgt>
                                        </p:tgtEl>
                                        <p:attrNameLst>
                                          <p:attrName>style.visibility</p:attrName>
                                        </p:attrNameLst>
                                      </p:cBhvr>
                                      <p:to>
                                        <p:strVal val="visible"/>
                                      </p:to>
                                    </p:set>
                                    <p:animEffect transition="in" filter="randombar(horizontal)">
                                      <p:cBhvr>
                                        <p:cTn id="42"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allAtOnce" animBg="1"/>
      <p:bldP spid="10" grpId="0" build="allAtOnce" animBg="1"/>
      <p:bldP spid="11" grpId="0" build="allAtOnce" animBg="1"/>
      <p:bldP spid="12" grpId="0" build="allAtOnce" animBg="1"/>
      <p:bldP spid="14" grpId="0" build="allAtOnce"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9012" y="76200"/>
            <a:ext cx="10744200" cy="939800"/>
          </a:xfrm>
        </p:spPr>
        <p:txBody>
          <a:bodyPr rtlCol="0"/>
          <a:lstStyle/>
          <a:p>
            <a:pPr marL="571500" indent="-571500" algn="r" rtl="1">
              <a:buFont typeface="Arial" panose="020B0604020202020204" pitchFamily="34" charset="0"/>
              <a:buChar char="•"/>
            </a:pPr>
            <a:r>
              <a:rPr lang="fa-IR" dirty="0" smtClean="0">
                <a:cs typeface="B Zar" panose="00000400000000000000" pitchFamily="2" charset="-78"/>
              </a:rPr>
              <a:t>کلان داده(</a:t>
            </a:r>
            <a:r>
              <a:rPr lang="en-US" dirty="0">
                <a:cs typeface="B Zar" panose="00000400000000000000" pitchFamily="2" charset="-78"/>
              </a:rPr>
              <a:t>B</a:t>
            </a:r>
            <a:r>
              <a:rPr lang="en-US" dirty="0" smtClean="0">
                <a:cs typeface="B Zar" panose="00000400000000000000" pitchFamily="2" charset="-78"/>
              </a:rPr>
              <a:t>ig data</a:t>
            </a:r>
            <a:r>
              <a:rPr lang="fa-IR" dirty="0" smtClean="0">
                <a:cs typeface="B Zar" panose="00000400000000000000" pitchFamily="2" charset="-78"/>
              </a:rPr>
              <a:t>)</a:t>
            </a:r>
            <a:endParaRPr lang="en-US" dirty="0">
              <a:cs typeface="B Zar" panose="00000400000000000000" pitchFamily="2" charset="-78"/>
            </a:endParaRPr>
          </a:p>
        </p:txBody>
      </p:sp>
      <p:sp>
        <p:nvSpPr>
          <p:cNvPr id="7" name="TextBox 6"/>
          <p:cNvSpPr txBox="1"/>
          <p:nvPr/>
        </p:nvSpPr>
        <p:spPr>
          <a:xfrm>
            <a:off x="1068313" y="3505200"/>
            <a:ext cx="10668000" cy="1569660"/>
          </a:xfrm>
          <a:prstGeom prst="rect">
            <a:avLst/>
          </a:prstGeom>
          <a:noFill/>
        </p:spPr>
        <p:txBody>
          <a:bodyPr wrap="square" rtlCol="0">
            <a:spAutoFit/>
          </a:bodyPr>
          <a:lstStyle/>
          <a:p>
            <a:pPr algn="just" rtl="1"/>
            <a:r>
              <a:rPr lang="fa-IR" dirty="0">
                <a:cs typeface="B Zar" panose="00000400000000000000" pitchFamily="2" charset="-78"/>
              </a:rPr>
              <a:t>کاهش حریم خصوصی از جمله معایب بزرگ کلان داده است؛ اکثریت مردم بیشتر از هر زمان دیگری در تاریخچه‌ی بشری درباره‌ی ما اطلاعات دارند. نه تنها پیدا کردن محل زندگی ما، بلکه دانستن در مورد جایی که می‌رویم، شخصی را که دوست داریم، نحوه‌ی </a:t>
            </a:r>
            <a:r>
              <a:rPr lang="fa-IR" dirty="0" smtClean="0">
                <a:cs typeface="B Zar" panose="00000400000000000000" pitchFamily="2" charset="-78"/>
              </a:rPr>
              <a:t>زندگی </a:t>
            </a:r>
            <a:r>
              <a:rPr lang="fa-IR" dirty="0">
                <a:cs typeface="B Zar" panose="00000400000000000000" pitchFamily="2" charset="-78"/>
              </a:rPr>
              <a:t>ما، و تفکرات ما نیز </a:t>
            </a:r>
            <a:r>
              <a:rPr lang="fa-IR" dirty="0" smtClean="0">
                <a:cs typeface="B Zar" panose="00000400000000000000" pitchFamily="2" charset="-78"/>
              </a:rPr>
              <a:t>آسان </a:t>
            </a:r>
            <a:r>
              <a:rPr lang="fa-IR" dirty="0">
                <a:cs typeface="B Zar" panose="00000400000000000000" pitchFamily="2" charset="-78"/>
              </a:rPr>
              <a:t>است. </a:t>
            </a:r>
            <a:r>
              <a:rPr lang="fa-IR" dirty="0" smtClean="0">
                <a:cs typeface="B Zar" panose="00000400000000000000" pitchFamily="2" charset="-78"/>
              </a:rPr>
              <a:t>این </a:t>
            </a:r>
            <a:r>
              <a:rPr lang="fa-IR" dirty="0">
                <a:cs typeface="B Zar" panose="00000400000000000000" pitchFamily="2" charset="-78"/>
              </a:rPr>
              <a:t>موضوع باعث می‌شود که </a:t>
            </a:r>
            <a:r>
              <a:rPr lang="fa-IR" dirty="0" smtClean="0">
                <a:cs typeface="B Zar" panose="00000400000000000000" pitchFamily="2" charset="-78"/>
              </a:rPr>
              <a:t>مسائل </a:t>
            </a:r>
            <a:r>
              <a:rPr lang="fa-IR" dirty="0">
                <a:cs typeface="B Zar" panose="00000400000000000000" pitchFamily="2" charset="-78"/>
              </a:rPr>
              <a:t>شخصی و اجتماعی بیشتر در </a:t>
            </a:r>
            <a:r>
              <a:rPr lang="fa-IR" dirty="0" smtClean="0">
                <a:cs typeface="B Zar" panose="00000400000000000000" pitchFamily="2" charset="-78"/>
              </a:rPr>
              <a:t>معرض</a:t>
            </a:r>
            <a:r>
              <a:rPr lang="en-US" dirty="0">
                <a:cs typeface="B Zar" panose="00000400000000000000" pitchFamily="2" charset="-78"/>
              </a:rPr>
              <a:t> </a:t>
            </a:r>
            <a:r>
              <a:rPr lang="fa-IR" dirty="0" smtClean="0">
                <a:cs typeface="B Zar" panose="00000400000000000000" pitchFamily="2" charset="-78"/>
              </a:rPr>
              <a:t>دستکاری قرار بگیرند.</a:t>
            </a:r>
            <a:endParaRPr lang="en-US" dirty="0">
              <a:cs typeface="B Zar" panose="00000400000000000000" pitchFamily="2" charset="-78"/>
            </a:endParaRPr>
          </a:p>
        </p:txBody>
      </p:sp>
      <p:sp>
        <p:nvSpPr>
          <p:cNvPr id="9" name="Rounded Rectangle 8"/>
          <p:cNvSpPr/>
          <p:nvPr/>
        </p:nvSpPr>
        <p:spPr>
          <a:xfrm>
            <a:off x="8456612" y="2057400"/>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600" dirty="0" smtClean="0">
                <a:cs typeface="B Zar" panose="00000400000000000000" pitchFamily="2" charset="-78"/>
              </a:rPr>
              <a:t>IOT</a:t>
            </a:r>
            <a:endParaRPr lang="en-US" sz="3600" dirty="0"/>
          </a:p>
        </p:txBody>
      </p:sp>
      <p:sp>
        <p:nvSpPr>
          <p:cNvPr id="10" name="Rounded Rectangle 9"/>
          <p:cNvSpPr/>
          <p:nvPr/>
        </p:nvSpPr>
        <p:spPr>
          <a:xfrm>
            <a:off x="5064710" y="2057400"/>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800" dirty="0" smtClean="0">
                <a:cs typeface="B Zar" panose="00000400000000000000" pitchFamily="2" charset="-78"/>
              </a:rPr>
              <a:t>Social media</a:t>
            </a:r>
            <a:endParaRPr lang="en-US" sz="2800" dirty="0"/>
          </a:p>
        </p:txBody>
      </p:sp>
      <p:sp>
        <p:nvSpPr>
          <p:cNvPr id="11" name="Rounded Rectangle 10"/>
          <p:cNvSpPr/>
          <p:nvPr/>
        </p:nvSpPr>
        <p:spPr>
          <a:xfrm>
            <a:off x="1598612" y="2057400"/>
            <a:ext cx="2895600" cy="762000"/>
          </a:xfrm>
          <a:prstGeom prst="roundRect">
            <a:avLst>
              <a:gd name="adj" fmla="val 4435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600" dirty="0" smtClean="0">
                <a:cs typeface="B Zar" panose="00000400000000000000" pitchFamily="2" charset="-78"/>
              </a:rPr>
              <a:t>Internet</a:t>
            </a:r>
            <a:endParaRPr lang="en-US" sz="3600" dirty="0"/>
          </a:p>
        </p:txBody>
      </p:sp>
    </p:spTree>
    <p:extLst>
      <p:ext uri="{BB962C8B-B14F-4D97-AF65-F5344CB8AC3E}">
        <p14:creationId xmlns:p14="http://schemas.microsoft.com/office/powerpoint/2010/main" val="13403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bg/>
                                          </p:spTgt>
                                        </p:tgtEl>
                                        <p:attrNameLst>
                                          <p:attrName>style.visibility</p:attrName>
                                        </p:attrNameLst>
                                      </p:cBhvr>
                                      <p:to>
                                        <p:strVal val="visible"/>
                                      </p:to>
                                    </p:set>
                                    <p:animEffect transition="in" filter="randombar(horizontal)">
                                      <p:cBhvr>
                                        <p:cTn id="7" dur="500"/>
                                        <p:tgtEl>
                                          <p:spTgt spid="9">
                                            <p:bg/>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randombar(horizontal)">
                                      <p:cBhvr>
                                        <p:cTn id="10" dur="500"/>
                                        <p:tgtEl>
                                          <p:spTgt spid="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0">
                                            <p:bg/>
                                          </p:spTgt>
                                        </p:tgtEl>
                                        <p:attrNameLst>
                                          <p:attrName>style.visibility</p:attrName>
                                        </p:attrNameLst>
                                      </p:cBhvr>
                                      <p:to>
                                        <p:strVal val="visible"/>
                                      </p:to>
                                    </p:set>
                                    <p:animEffect transition="in" filter="randombar(horizontal)">
                                      <p:cBhvr>
                                        <p:cTn id="15" dur="500"/>
                                        <p:tgtEl>
                                          <p:spTgt spid="10">
                                            <p:bg/>
                                          </p:spTgt>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0">
                                            <p:txEl>
                                              <p:pRg st="0" end="0"/>
                                            </p:txEl>
                                          </p:spTgt>
                                        </p:tgtEl>
                                        <p:attrNameLst>
                                          <p:attrName>style.visibility</p:attrName>
                                        </p:attrNameLst>
                                      </p:cBhvr>
                                      <p:to>
                                        <p:strVal val="visible"/>
                                      </p:to>
                                    </p:set>
                                    <p:animEffect transition="in" filter="randombar(horizontal)">
                                      <p:cBhvr>
                                        <p:cTn id="18" dur="500"/>
                                        <p:tgtEl>
                                          <p:spTgt spid="10">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1">
                                            <p:bg/>
                                          </p:spTgt>
                                        </p:tgtEl>
                                        <p:attrNameLst>
                                          <p:attrName>style.visibility</p:attrName>
                                        </p:attrNameLst>
                                      </p:cBhvr>
                                      <p:to>
                                        <p:strVal val="visible"/>
                                      </p:to>
                                    </p:set>
                                    <p:animEffect transition="in" filter="randombar(horizontal)">
                                      <p:cBhvr>
                                        <p:cTn id="23" dur="500"/>
                                        <p:tgtEl>
                                          <p:spTgt spid="11">
                                            <p:bg/>
                                          </p:spTgt>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1">
                                            <p:txEl>
                                              <p:pRg st="0" end="0"/>
                                            </p:txEl>
                                          </p:spTgt>
                                        </p:tgtEl>
                                        <p:attrNameLst>
                                          <p:attrName>style.visibility</p:attrName>
                                        </p:attrNameLst>
                                      </p:cBhvr>
                                      <p:to>
                                        <p:strVal val="visible"/>
                                      </p:to>
                                    </p:set>
                                    <p:animEffect transition="in" filter="randombar(horizontal)">
                                      <p:cBhvr>
                                        <p:cTn id="26" dur="500"/>
                                        <p:tgtEl>
                                          <p:spTgt spid="11">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allAtOnce" animBg="1"/>
      <p:bldP spid="10" grpId="0" build="allAtOnce" animBg="1"/>
      <p:bldP spid="11" grpId="0" build="allAtOnce"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7CAB8BD-5A87-4DB5-924A-8B2AB5CF8B74}" type="datetime1">
              <a:rPr lang="en-GB" noProof="0" smtClean="0"/>
              <a:pPr/>
              <a:t>23/01/2019</a:t>
            </a:fld>
            <a:endParaRPr lang="en-GB" noProof="0" dirty="0"/>
          </a:p>
        </p:txBody>
      </p:sp>
      <p:pic>
        <p:nvPicPr>
          <p:cNvPr id="2" name="71ee6367ec9596c5bc0fff05f53eb12d9674958-480p__2341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93812" y="133350"/>
            <a:ext cx="8686800" cy="6515100"/>
          </a:xfrm>
          <a:prstGeom prst="rect">
            <a:avLst/>
          </a:prstGeom>
        </p:spPr>
      </p:pic>
    </p:spTree>
    <p:extLst>
      <p:ext uri="{BB962C8B-B14F-4D97-AF65-F5344CB8AC3E}">
        <p14:creationId xmlns:p14="http://schemas.microsoft.com/office/powerpoint/2010/main" val="999131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7CAB8BD-5A87-4DB5-924A-8B2AB5CF8B74}" type="datetime1">
              <a:rPr lang="en-GB" noProof="0" smtClean="0"/>
              <a:pPr/>
              <a:t>23/01/2019</a:t>
            </a:fld>
            <a:endParaRPr lang="en-GB" noProof="0" dirty="0"/>
          </a:p>
        </p:txBody>
      </p:sp>
      <p:pic>
        <p:nvPicPr>
          <p:cNvPr id="6" name="1c51e3d6cc74985f9b4ab548b342176911609572-480p__3645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5612" y="179611"/>
            <a:ext cx="11353800" cy="6381527"/>
          </a:xfrm>
          <a:prstGeom prst="rect">
            <a:avLst/>
          </a:prstGeom>
        </p:spPr>
      </p:pic>
    </p:spTree>
    <p:extLst>
      <p:ext uri="{BB962C8B-B14F-4D97-AF65-F5344CB8AC3E}">
        <p14:creationId xmlns:p14="http://schemas.microsoft.com/office/powerpoint/2010/main" val="2435909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9012" y="76200"/>
            <a:ext cx="10744200" cy="939800"/>
          </a:xfrm>
        </p:spPr>
        <p:txBody>
          <a:bodyPr rtlCol="0"/>
          <a:lstStyle/>
          <a:p>
            <a:pPr marL="571500" indent="-571500" algn="r" rtl="1">
              <a:buFont typeface="Arial" panose="020B0604020202020204" pitchFamily="34" charset="0"/>
              <a:buChar char="•"/>
            </a:pPr>
            <a:r>
              <a:rPr lang="fa-IR" dirty="0" smtClean="0">
                <a:cs typeface="B Zar" panose="00000400000000000000" pitchFamily="2" charset="-78"/>
              </a:rPr>
              <a:t>اینترنت اشیاء(</a:t>
            </a:r>
            <a:r>
              <a:rPr lang="en-US" dirty="0" smtClean="0">
                <a:cs typeface="B Zar" panose="00000400000000000000" pitchFamily="2" charset="-78"/>
              </a:rPr>
              <a:t>Internet of things</a:t>
            </a:r>
            <a:r>
              <a:rPr lang="fa-IR" dirty="0" smtClean="0">
                <a:cs typeface="B Zar" panose="00000400000000000000" pitchFamily="2" charset="-78"/>
              </a:rPr>
              <a:t>)</a:t>
            </a:r>
            <a:endParaRPr lang="en-US" dirty="0">
              <a:cs typeface="B Zar" panose="00000400000000000000" pitchFamily="2" charset="-78"/>
            </a:endParaRPr>
          </a:p>
        </p:txBody>
      </p:sp>
      <p:sp>
        <p:nvSpPr>
          <p:cNvPr id="7" name="TextBox 6"/>
          <p:cNvSpPr txBox="1"/>
          <p:nvPr/>
        </p:nvSpPr>
        <p:spPr>
          <a:xfrm>
            <a:off x="621664" y="1018177"/>
            <a:ext cx="11125200" cy="1938992"/>
          </a:xfrm>
          <a:prstGeom prst="rect">
            <a:avLst/>
          </a:prstGeom>
          <a:noFill/>
        </p:spPr>
        <p:txBody>
          <a:bodyPr wrap="square" rtlCol="0">
            <a:spAutoFit/>
          </a:bodyPr>
          <a:lstStyle/>
          <a:p>
            <a:pPr algn="just" rtl="1"/>
            <a:r>
              <a:rPr lang="fa-IR" dirty="0" smtClean="0">
                <a:cs typeface="B Zar" panose="00000400000000000000" pitchFamily="2" charset="-78"/>
              </a:rPr>
              <a:t>علاوه </a:t>
            </a:r>
            <a:r>
              <a:rPr lang="fa-IR" dirty="0">
                <a:cs typeface="B Zar" panose="00000400000000000000" pitchFamily="2" charset="-78"/>
              </a:rPr>
              <a:t>بر امنیت اینترنت، زیرساخت اینترنت اشیاء باید امنیت اینترانت، امنیت داده ها، امنیت نرم افزار، امنیت سخت افزار و امنیت فیزیکی ارائه </a:t>
            </a:r>
            <a:r>
              <a:rPr lang="fa-IR" dirty="0" smtClean="0">
                <a:cs typeface="B Zar" panose="00000400000000000000" pitchFamily="2" charset="-78"/>
              </a:rPr>
              <a:t>کند.</a:t>
            </a:r>
            <a:endParaRPr lang="en-US" dirty="0">
              <a:cs typeface="B Zar" panose="00000400000000000000" pitchFamily="2" charset="-78"/>
            </a:endParaRPr>
          </a:p>
          <a:p>
            <a:pPr algn="just" rtl="1"/>
            <a:r>
              <a:rPr lang="fa-IR" dirty="0" smtClean="0">
                <a:cs typeface="B Zar" panose="00000400000000000000" pitchFamily="2" charset="-78"/>
              </a:rPr>
              <a:t>اینترنت </a:t>
            </a:r>
            <a:r>
              <a:rPr lang="fa-IR" dirty="0">
                <a:cs typeface="B Zar" panose="00000400000000000000" pitchFamily="2" charset="-78"/>
              </a:rPr>
              <a:t>اشیاء، نوید بخش یک عصر جدید از محاسبات است که به موجب آن هر شی قابل تصور مجهز می شود، و یا به یک دستگاه هوشمند متصل می شود که اجازه جمع آوری داده ها و ارتباطات از طریق اینترنت را می دهد. اینترنت اشیا ، حریم خصوصی افراد را از نظر جمع آوری و استفاده از اطلاعات شخصی افراد به چالش می کشد.</a:t>
            </a:r>
            <a:endParaRPr lang="en-US" dirty="0">
              <a:cs typeface="B Zar" panose="00000400000000000000" pitchFamily="2" charset="-78"/>
            </a:endParaRPr>
          </a:p>
        </p:txBody>
      </p:sp>
      <p:pic>
        <p:nvPicPr>
          <p:cNvPr id="3" name="Picture 2"/>
          <p:cNvPicPr>
            <a:picLocks noChangeAspect="1"/>
          </p:cNvPicPr>
          <p:nvPr/>
        </p:nvPicPr>
        <p:blipFill>
          <a:blip r:embed="rId3" cstate="print">
            <a:extLst>
              <a:ext uri="{BEBA8EAE-BF5A-486C-A8C5-ECC9F3942E4B}">
                <a14:imgProps xmlns:a14="http://schemas.microsoft.com/office/drawing/2010/main">
                  <a14:imgLayer r:embed="rId4">
                    <a14:imgEffect>
                      <a14:backgroundRemoval t="0" b="99388" l="0" r="100000">
                        <a14:foregroundMark x1="20801" y1="12385" x2="20801" y2="12385"/>
                        <a14:foregroundMark x1="25629" y1="64832" x2="25629" y2="64832"/>
                        <a14:foregroundMark x1="25217" y1="87768" x2="25217" y2="87768"/>
                        <a14:foregroundMark x1="8213" y1="14373" x2="8213" y2="14373"/>
                        <a14:foregroundMark x1="5695" y1="13914" x2="5695" y2="13914"/>
                        <a14:foregroundMark x1="28972" y1="11621" x2="28972" y2="11621"/>
                        <a14:foregroundMark x1="34668" y1="12768" x2="34668" y2="12768"/>
                        <a14:foregroundMark x1="38836" y1="8486" x2="38836" y2="8486"/>
                        <a14:foregroundMark x1="35700" y1="7339" x2="35700" y2="7339"/>
                        <a14:foregroundMark x1="41354" y1="5810" x2="41354" y2="5810"/>
                        <a14:foregroundMark x1="12423" y1="45031" x2="12423" y2="45031"/>
                        <a14:foregroundMark x1="10524" y1="37615" x2="10524" y2="37615"/>
                        <a14:foregroundMark x1="91292" y1="63303" x2="91292" y2="63303"/>
                        <a14:foregroundMark x1="88981" y1="71483" x2="88981" y2="71483"/>
                        <a14:foregroundMark x1="81015" y1="62538" x2="81015" y2="62538"/>
                        <a14:foregroundMark x1="78910" y1="49312" x2="78910" y2="49312"/>
                        <a14:foregroundMark x1="78498" y1="47783" x2="78498" y2="47783"/>
                        <a14:foregroundMark x1="70326" y1="48547" x2="70326" y2="48547"/>
                        <a14:foregroundMark x1="87123" y1="79205" x2="87123" y2="79205"/>
                        <a14:foregroundMark x1="83120" y1="79205" x2="83120" y2="79205"/>
                        <a14:foregroundMark x1="90466" y1="15902" x2="90466" y2="15902"/>
                        <a14:foregroundMark x1="91085" y1="82722" x2="91085" y2="82722"/>
                      </a14:backgroundRemoval>
                    </a14:imgEffect>
                  </a14:imgLayer>
                </a14:imgProps>
              </a:ext>
              <a:ext uri="{28A0092B-C50C-407E-A947-70E740481C1C}">
                <a14:useLocalDpi xmlns:a14="http://schemas.microsoft.com/office/drawing/2010/main" val="0"/>
              </a:ext>
            </a:extLst>
          </a:blip>
          <a:stretch>
            <a:fillRect/>
          </a:stretch>
        </p:blipFill>
        <p:spPr>
          <a:xfrm>
            <a:off x="2831464" y="3124200"/>
            <a:ext cx="6705600" cy="362102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3879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76200"/>
            <a:ext cx="10157354" cy="863600"/>
          </a:xfrm>
        </p:spPr>
        <p:txBody>
          <a:bodyPr rtlCol="0"/>
          <a:lstStyle/>
          <a:p>
            <a:pPr marL="571500" indent="-571500" algn="r" rtl="1">
              <a:buFont typeface="Arial" panose="020B0604020202020204" pitchFamily="34" charset="0"/>
              <a:buChar char="•"/>
            </a:pPr>
            <a:r>
              <a:rPr lang="en-US" dirty="0" smtClean="0"/>
              <a:t>Block chain</a:t>
            </a:r>
            <a:endParaRPr lang="en-US" dirty="0"/>
          </a:p>
        </p:txBody>
      </p:sp>
      <p:sp>
        <p:nvSpPr>
          <p:cNvPr id="7" name="TextBox 6"/>
          <p:cNvSpPr txBox="1"/>
          <p:nvPr/>
        </p:nvSpPr>
        <p:spPr>
          <a:xfrm>
            <a:off x="1141412" y="1752600"/>
            <a:ext cx="9862131" cy="3276600"/>
          </a:xfrm>
          <a:prstGeom prst="rect">
            <a:avLst/>
          </a:prstGeom>
          <a:noFill/>
        </p:spPr>
        <p:txBody>
          <a:bodyPr wrap="square" rtlCol="0">
            <a:spAutoFit/>
          </a:bodyPr>
          <a:lstStyle/>
          <a:p>
            <a:endParaRPr lang="en-US" dirty="0"/>
          </a:p>
        </p:txBody>
      </p:sp>
      <p:sp>
        <p:nvSpPr>
          <p:cNvPr id="9" name="TextBox 8"/>
          <p:cNvSpPr txBox="1"/>
          <p:nvPr/>
        </p:nvSpPr>
        <p:spPr>
          <a:xfrm>
            <a:off x="395577" y="935446"/>
            <a:ext cx="11353800" cy="1384995"/>
          </a:xfrm>
          <a:prstGeom prst="rect">
            <a:avLst/>
          </a:prstGeom>
          <a:noFill/>
        </p:spPr>
        <p:txBody>
          <a:bodyPr wrap="square" rtlCol="0">
            <a:spAutoFit/>
          </a:bodyPr>
          <a:lstStyle/>
          <a:p>
            <a:pPr algn="justLow" rtl="1"/>
            <a:r>
              <a:rPr lang="fa-IR" sz="2800" dirty="0">
                <a:cs typeface="B Zar" panose="00000400000000000000" pitchFamily="2" charset="-78"/>
              </a:rPr>
              <a:t>پنج حوزه کلیدی که در آینده نزدیک به قوانین بلاکچین نیاز </a:t>
            </a:r>
            <a:r>
              <a:rPr lang="fa-IR" sz="2800" dirty="0" smtClean="0">
                <a:cs typeface="B Zar" panose="00000400000000000000" pitchFamily="2" charset="-78"/>
              </a:rPr>
              <a:t>خواهد</a:t>
            </a:r>
            <a:r>
              <a:rPr lang="en-US" sz="2800" dirty="0">
                <a:cs typeface="B Zar" panose="00000400000000000000" pitchFamily="2" charset="-78"/>
              </a:rPr>
              <a:t> </a:t>
            </a:r>
            <a:r>
              <a:rPr lang="fa-IR" sz="2800" dirty="0" smtClean="0">
                <a:cs typeface="B Zar" panose="00000400000000000000" pitchFamily="2" charset="-78"/>
              </a:rPr>
              <a:t>داشت </a:t>
            </a:r>
            <a:r>
              <a:rPr lang="fa-IR" sz="2800" dirty="0">
                <a:cs typeface="B Zar" panose="00000400000000000000" pitchFamily="2" charset="-78"/>
              </a:rPr>
              <a:t>عبارتند از: استفاده از </a:t>
            </a:r>
            <a:r>
              <a:rPr lang="fa-IR" sz="2800" u="sng" dirty="0">
                <a:cs typeface="B Zar" panose="00000400000000000000" pitchFamily="2" charset="-78"/>
              </a:rPr>
              <a:t>ارزهای دیجیتالی</a:t>
            </a:r>
            <a:r>
              <a:rPr lang="fa-IR" sz="2800" dirty="0">
                <a:cs typeface="B Zar" panose="00000400000000000000" pitchFamily="2" charset="-78"/>
              </a:rPr>
              <a:t> به عنوان یک روش </a:t>
            </a:r>
            <a:r>
              <a:rPr lang="en-US" sz="2800" dirty="0">
                <a:cs typeface="B Zar" panose="00000400000000000000" pitchFamily="2" charset="-78"/>
              </a:rPr>
              <a:t> </a:t>
            </a:r>
            <a:r>
              <a:rPr lang="fa-IR" sz="2800" dirty="0" smtClean="0">
                <a:cs typeface="B Zar" panose="00000400000000000000" pitchFamily="2" charset="-78"/>
              </a:rPr>
              <a:t>پرداخت</a:t>
            </a:r>
            <a:r>
              <a:rPr lang="fa-IR" sz="2800" dirty="0">
                <a:cs typeface="B Zar" panose="00000400000000000000" pitchFamily="2" charset="-78"/>
              </a:rPr>
              <a:t>، استفاده </a:t>
            </a:r>
            <a:r>
              <a:rPr lang="fa-IR" sz="2800" dirty="0" smtClean="0">
                <a:cs typeface="B Zar" panose="00000400000000000000" pitchFamily="2" charset="-78"/>
              </a:rPr>
              <a:t>از</a:t>
            </a:r>
            <a:r>
              <a:rPr lang="en-US" sz="2800" dirty="0">
                <a:cs typeface="B Zar" panose="00000400000000000000" pitchFamily="2" charset="-78"/>
              </a:rPr>
              <a:t> </a:t>
            </a:r>
            <a:r>
              <a:rPr lang="fa-IR" sz="2800" u="sng" dirty="0" smtClean="0">
                <a:cs typeface="B Zar" panose="00000400000000000000" pitchFamily="2" charset="-78"/>
              </a:rPr>
              <a:t>قراردادهای </a:t>
            </a:r>
            <a:r>
              <a:rPr lang="fa-IR" sz="2800" u="sng" dirty="0">
                <a:cs typeface="B Zar" panose="00000400000000000000" pitchFamily="2" charset="-78"/>
              </a:rPr>
              <a:t>هوشمند</a:t>
            </a:r>
            <a:r>
              <a:rPr lang="fa-IR" sz="2800" dirty="0">
                <a:cs typeface="B Zar" panose="00000400000000000000" pitchFamily="2" charset="-78"/>
              </a:rPr>
              <a:t>، </a:t>
            </a:r>
            <a:r>
              <a:rPr lang="fa-IR" sz="2800" u="sng" dirty="0">
                <a:cs typeface="B Zar" panose="00000400000000000000" pitchFamily="2" charset="-78"/>
              </a:rPr>
              <a:t>حفاظت از داده ها</a:t>
            </a:r>
            <a:r>
              <a:rPr lang="fa-IR" sz="2800" dirty="0">
                <a:cs typeface="B Zar" panose="00000400000000000000" pitchFamily="2" charset="-78"/>
              </a:rPr>
              <a:t>، </a:t>
            </a:r>
            <a:r>
              <a:rPr lang="fa-IR" sz="2800" dirty="0" smtClean="0">
                <a:cs typeface="B Zar" panose="00000400000000000000" pitchFamily="2" charset="-78"/>
              </a:rPr>
              <a:t>مالکیت</a:t>
            </a:r>
            <a:r>
              <a:rPr lang="en-US" sz="2800" dirty="0">
                <a:cs typeface="B Zar" panose="00000400000000000000" pitchFamily="2" charset="-78"/>
              </a:rPr>
              <a:t> </a:t>
            </a:r>
            <a:r>
              <a:rPr lang="fa-IR" sz="2800" dirty="0" smtClean="0">
                <a:cs typeface="B Zar" panose="00000400000000000000" pitchFamily="2" charset="-78"/>
              </a:rPr>
              <a:t>اموال </a:t>
            </a:r>
            <a:r>
              <a:rPr lang="fa-IR" sz="2800" dirty="0">
                <a:cs typeface="B Zar" panose="00000400000000000000" pitchFamily="2" charset="-78"/>
              </a:rPr>
              <a:t>و املاک و عملکرد بر ضد </a:t>
            </a:r>
            <a:r>
              <a:rPr lang="fa-IR" sz="2800" dirty="0" smtClean="0">
                <a:cs typeface="B Zar" panose="00000400000000000000" pitchFamily="2" charset="-78"/>
              </a:rPr>
              <a:t>پولشویی. </a:t>
            </a:r>
            <a:endParaRPr lang="en-US" sz="2800" dirty="0">
              <a:cs typeface="B Zar" panose="00000400000000000000" pitchFamily="2" charset="-78"/>
            </a:endParaRPr>
          </a:p>
        </p:txBody>
      </p:sp>
      <p:pic>
        <p:nvPicPr>
          <p:cNvPr id="10" name="385da330354578700a73017e895434b011370583-720p__48588">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40710" y="2286000"/>
            <a:ext cx="7992302" cy="4495800"/>
          </a:xfrm>
          <a:prstGeom prst="rect">
            <a:avLst/>
          </a:prstGeom>
        </p:spPr>
      </p:pic>
    </p:spTree>
    <p:extLst>
      <p:ext uri="{BB962C8B-B14F-4D97-AF65-F5344CB8AC3E}">
        <p14:creationId xmlns:p14="http://schemas.microsoft.com/office/powerpoint/2010/main" val="3296948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theme/theme1.xml><?xml version="1.0" encoding="utf-8"?>
<a:theme xmlns:a="http://schemas.openxmlformats.org/drawingml/2006/main" name="Books 16x9">
  <a:themeElements>
    <a:clrScheme name="Books_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extLst>
    <a:ext uri="{05A4C25C-085E-4340-85A3-A5531E510DB2}">
      <thm15:themeFamily xmlns:thm15="http://schemas.microsoft.com/office/thememl/2012/main" name="Office_12786181_TF02787940" id="{1798802C-84EE-40F8-AA82-749FCB0DAB40}" vid="{E03FD201-C9ED-47D9-B1F3-097360176F4C}"/>
    </a:ext>
  </a:extLst>
</a:theme>
</file>

<file path=ppt/theme/theme2.xml><?xml version="1.0" encoding="utf-8"?>
<a:theme xmlns:a="http://schemas.openxmlformats.org/drawingml/2006/main" name="Office Theme">
  <a:themeElements>
    <a:clrScheme name="Books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theme>
</file>

<file path=ppt/theme/theme3.xml><?xml version="1.0" encoding="utf-8"?>
<a:theme xmlns:a="http://schemas.openxmlformats.org/drawingml/2006/main" name="Office Theme">
  <a:themeElements>
    <a:clrScheme name="Books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1345039</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The bookstacks present on most slides  make this a good choice for students, teachers, reading enthusiasts, and others in education. This presentation template contains multiple slide layouts in widescreen format (16x9) and includes a sample table and chart that you can easily  modify.</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2011-11-26T00:00:00+00:00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AssetExpire xmlns="4873beb7-5857-4685-be1f-d57550cc96cc">2029-05-12T07:00:00+00:00</AssetExpire>
    <DSATActionTaken xmlns="4873beb7-5857-4685-be1f-d57550cc96cc" xsi:nil="true"/>
    <CSXSubmissionMarket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TP102787939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694216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LocMarketGroupTiers2 xmlns="4873beb7-5857-4685-be1f-d57550cc96cc" xsi:nil="true"/>
  </documentManagement>
</p:properties>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BBB5C329-08A6-4E5E-AEF1-A97828C874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301D382-32B0-43EE-932C-28906AF37617}">
  <ds:schemaRefs>
    <ds:schemaRef ds:uri="http://schemas.microsoft.com/office/2006/metadata/properties"/>
    <ds:schemaRef ds:uri="http://schemas.microsoft.com/office/infopath/2007/PartnerControls"/>
    <ds:schemaRef ds:uri="4873beb7-5857-4685-be1f-d57550cc96cc"/>
  </ds:schemaRefs>
</ds:datastoreItem>
</file>

<file path=customXml/itemProps3.xml><?xml version="1.0" encoding="utf-8"?>
<ds:datastoreItem xmlns:ds="http://schemas.openxmlformats.org/officeDocument/2006/customXml" ds:itemID="{E1B558C7-619B-49BE-9097-7FCBDADD4EC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TF02787940</Template>
  <TotalTime>0</TotalTime>
  <Words>330</Words>
  <Application>Microsoft Office PowerPoint</Application>
  <PresentationFormat>Custom</PresentationFormat>
  <Paragraphs>52</Paragraphs>
  <Slides>10</Slides>
  <Notes>8</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 Zar</vt:lpstr>
      <vt:lpstr>Century Gothic</vt:lpstr>
      <vt:lpstr>Open Sans SemiBold</vt:lpstr>
      <vt:lpstr>Books 16x9</vt:lpstr>
      <vt:lpstr>Data and law</vt:lpstr>
      <vt:lpstr>PowerPoint Presentation</vt:lpstr>
      <vt:lpstr>PowerPoint Presentation</vt:lpstr>
      <vt:lpstr>رایانش ابری(Cloud computing)</vt:lpstr>
      <vt:lpstr>کلان داده(Big data)</vt:lpstr>
      <vt:lpstr>PowerPoint Presentation</vt:lpstr>
      <vt:lpstr>PowerPoint Presentation</vt:lpstr>
      <vt:lpstr>اینترنت اشیاء(Internet of things)</vt:lpstr>
      <vt:lpstr>Block chain</vt:lpstr>
      <vt:lpstr>سپاس و تشکر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2018-12-09T13:10:55Z</dcterms:created>
  <dcterms:modified xsi:type="dcterms:W3CDTF">2019-01-23T17:12:25Z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